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11" r:id="rId4"/>
    <p:sldMasterId id="2147483728" r:id="rId5"/>
    <p:sldMasterId id="2147483745" r:id="rId6"/>
    <p:sldMasterId id="2147483762" r:id="rId7"/>
  </p:sldMasterIdLst>
  <p:notesMasterIdLst>
    <p:notesMasterId r:id="rId45"/>
  </p:notesMasterIdLst>
  <p:sldIdLst>
    <p:sldId id="296" r:id="rId8"/>
    <p:sldId id="297" r:id="rId9"/>
    <p:sldId id="349" r:id="rId10"/>
    <p:sldId id="350" r:id="rId11"/>
    <p:sldId id="354" r:id="rId12"/>
    <p:sldId id="355" r:id="rId13"/>
    <p:sldId id="357" r:id="rId14"/>
    <p:sldId id="356" r:id="rId15"/>
    <p:sldId id="351" r:id="rId16"/>
    <p:sldId id="321" r:id="rId17"/>
    <p:sldId id="348" r:id="rId18"/>
    <p:sldId id="310" r:id="rId19"/>
    <p:sldId id="311" r:id="rId20"/>
    <p:sldId id="312" r:id="rId21"/>
    <p:sldId id="313" r:id="rId22"/>
    <p:sldId id="325" r:id="rId23"/>
    <p:sldId id="327" r:id="rId24"/>
    <p:sldId id="328" r:id="rId25"/>
    <p:sldId id="345" r:id="rId26"/>
    <p:sldId id="352" r:id="rId27"/>
    <p:sldId id="315" r:id="rId28"/>
    <p:sldId id="317" r:id="rId29"/>
    <p:sldId id="319" r:id="rId30"/>
    <p:sldId id="316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4" r:id="rId42"/>
    <p:sldId id="314" r:id="rId43"/>
    <p:sldId id="36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29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anglobalteam@gmail.com" userId="eb4ff2f87a0587b4" providerId="LiveId" clId="{DEC24C9A-C878-4A15-A35D-10F4E8E13B97}"/>
    <pc:docChg chg="undo custSel delSld modSld delMainMaster">
      <pc:chgData name="kianglobalteam@gmail.com" userId="eb4ff2f87a0587b4" providerId="LiveId" clId="{DEC24C9A-C878-4A15-A35D-10F4E8E13B97}" dt="2023-06-20T02:25:30.784" v="50" actId="729"/>
      <pc:docMkLst>
        <pc:docMk/>
      </pc:docMkLst>
      <pc:sldChg chg="del">
        <pc:chgData name="kianglobalteam@gmail.com" userId="eb4ff2f87a0587b4" providerId="LiveId" clId="{DEC24C9A-C878-4A15-A35D-10F4E8E13B97}" dt="2023-06-20T01:41:16.739" v="0" actId="47"/>
        <pc:sldMkLst>
          <pc:docMk/>
          <pc:sldMk cId="1686452818" sldId="281"/>
        </pc:sldMkLst>
      </pc:sldChg>
      <pc:sldChg chg="del">
        <pc:chgData name="kianglobalteam@gmail.com" userId="eb4ff2f87a0587b4" providerId="LiveId" clId="{DEC24C9A-C878-4A15-A35D-10F4E8E13B97}" dt="2023-06-20T01:41:16.739" v="0" actId="47"/>
        <pc:sldMkLst>
          <pc:docMk/>
          <pc:sldMk cId="3300904307" sldId="282"/>
        </pc:sldMkLst>
      </pc:sldChg>
      <pc:sldChg chg="del">
        <pc:chgData name="kianglobalteam@gmail.com" userId="eb4ff2f87a0587b4" providerId="LiveId" clId="{DEC24C9A-C878-4A15-A35D-10F4E8E13B97}" dt="2023-06-20T01:41:16.739" v="0" actId="47"/>
        <pc:sldMkLst>
          <pc:docMk/>
          <pc:sldMk cId="2855739401" sldId="283"/>
        </pc:sldMkLst>
      </pc:sldChg>
      <pc:sldChg chg="del">
        <pc:chgData name="kianglobalteam@gmail.com" userId="eb4ff2f87a0587b4" providerId="LiveId" clId="{DEC24C9A-C878-4A15-A35D-10F4E8E13B97}" dt="2023-06-20T01:41:16.739" v="0" actId="47"/>
        <pc:sldMkLst>
          <pc:docMk/>
          <pc:sldMk cId="2565803068" sldId="284"/>
        </pc:sldMkLst>
      </pc:sldChg>
      <pc:sldChg chg="del">
        <pc:chgData name="kianglobalteam@gmail.com" userId="eb4ff2f87a0587b4" providerId="LiveId" clId="{DEC24C9A-C878-4A15-A35D-10F4E8E13B97}" dt="2023-06-20T01:41:16.739" v="0" actId="47"/>
        <pc:sldMkLst>
          <pc:docMk/>
          <pc:sldMk cId="1466158183" sldId="285"/>
        </pc:sldMkLst>
      </pc:sldChg>
      <pc:sldChg chg="del">
        <pc:chgData name="kianglobalteam@gmail.com" userId="eb4ff2f87a0587b4" providerId="LiveId" clId="{DEC24C9A-C878-4A15-A35D-10F4E8E13B97}" dt="2023-06-20T01:41:16.739" v="0" actId="47"/>
        <pc:sldMkLst>
          <pc:docMk/>
          <pc:sldMk cId="3198049123" sldId="286"/>
        </pc:sldMkLst>
      </pc:sldChg>
      <pc:sldChg chg="del">
        <pc:chgData name="kianglobalteam@gmail.com" userId="eb4ff2f87a0587b4" providerId="LiveId" clId="{DEC24C9A-C878-4A15-A35D-10F4E8E13B97}" dt="2023-06-20T01:41:16.739" v="0" actId="47"/>
        <pc:sldMkLst>
          <pc:docMk/>
          <pc:sldMk cId="1774054911" sldId="287"/>
        </pc:sldMkLst>
      </pc:sldChg>
      <pc:sldChg chg="del">
        <pc:chgData name="kianglobalteam@gmail.com" userId="eb4ff2f87a0587b4" providerId="LiveId" clId="{DEC24C9A-C878-4A15-A35D-10F4E8E13B97}" dt="2023-06-20T01:41:16.739" v="0" actId="47"/>
        <pc:sldMkLst>
          <pc:docMk/>
          <pc:sldMk cId="2460426646" sldId="288"/>
        </pc:sldMkLst>
      </pc:sldChg>
      <pc:sldChg chg="addSp modSp">
        <pc:chgData name="kianglobalteam@gmail.com" userId="eb4ff2f87a0587b4" providerId="LiveId" clId="{DEC24C9A-C878-4A15-A35D-10F4E8E13B97}" dt="2023-06-20T01:43:34.672" v="14"/>
        <pc:sldMkLst>
          <pc:docMk/>
          <pc:sldMk cId="3715719260" sldId="310"/>
        </pc:sldMkLst>
        <pc:picChg chg="add mod">
          <ac:chgData name="kianglobalteam@gmail.com" userId="eb4ff2f87a0587b4" providerId="LiveId" clId="{DEC24C9A-C878-4A15-A35D-10F4E8E13B97}" dt="2023-06-20T01:43:34.672" v="14"/>
          <ac:picMkLst>
            <pc:docMk/>
            <pc:sldMk cId="3715719260" sldId="310"/>
            <ac:picMk id="3" creationId="{6AC668BB-8DB3-F58C-BCF2-15079EEC4633}"/>
          </ac:picMkLst>
        </pc:picChg>
      </pc:sldChg>
      <pc:sldChg chg="addSp delSp modSp mod">
        <pc:chgData name="kianglobalteam@gmail.com" userId="eb4ff2f87a0587b4" providerId="LiveId" clId="{DEC24C9A-C878-4A15-A35D-10F4E8E13B97}" dt="2023-06-20T01:46:11.945" v="17"/>
        <pc:sldMkLst>
          <pc:docMk/>
          <pc:sldMk cId="4123061695" sldId="311"/>
        </pc:sldMkLst>
        <pc:spChg chg="add del">
          <ac:chgData name="kianglobalteam@gmail.com" userId="eb4ff2f87a0587b4" providerId="LiveId" clId="{DEC24C9A-C878-4A15-A35D-10F4E8E13B97}" dt="2023-06-20T01:46:05.598" v="16" actId="22"/>
          <ac:spMkLst>
            <pc:docMk/>
            <pc:sldMk cId="4123061695" sldId="311"/>
            <ac:spMk id="4" creationId="{C3363B0A-9F48-ADF0-406B-5B9EAF532D53}"/>
          </ac:spMkLst>
        </pc:spChg>
        <pc:picChg chg="add mod">
          <ac:chgData name="kianglobalteam@gmail.com" userId="eb4ff2f87a0587b4" providerId="LiveId" clId="{DEC24C9A-C878-4A15-A35D-10F4E8E13B97}" dt="2023-06-20T01:46:11.945" v="17"/>
          <ac:picMkLst>
            <pc:docMk/>
            <pc:sldMk cId="4123061695" sldId="311"/>
            <ac:picMk id="5" creationId="{FF6F59DC-47C4-1A58-7EDA-71E161374CE6}"/>
          </ac:picMkLst>
        </pc:picChg>
      </pc:sldChg>
      <pc:sldChg chg="addSp modSp">
        <pc:chgData name="kianglobalteam@gmail.com" userId="eb4ff2f87a0587b4" providerId="LiveId" clId="{DEC24C9A-C878-4A15-A35D-10F4E8E13B97}" dt="2023-06-20T01:46:13.915" v="18"/>
        <pc:sldMkLst>
          <pc:docMk/>
          <pc:sldMk cId="4160019098" sldId="312"/>
        </pc:sldMkLst>
        <pc:picChg chg="add mod">
          <ac:chgData name="kianglobalteam@gmail.com" userId="eb4ff2f87a0587b4" providerId="LiveId" clId="{DEC24C9A-C878-4A15-A35D-10F4E8E13B97}" dt="2023-06-20T01:46:13.915" v="18"/>
          <ac:picMkLst>
            <pc:docMk/>
            <pc:sldMk cId="4160019098" sldId="312"/>
            <ac:picMk id="3" creationId="{9F16C549-C323-1006-2749-EC62C1D5D040}"/>
          </ac:picMkLst>
        </pc:picChg>
      </pc:sldChg>
      <pc:sldChg chg="addSp modSp">
        <pc:chgData name="kianglobalteam@gmail.com" userId="eb4ff2f87a0587b4" providerId="LiveId" clId="{DEC24C9A-C878-4A15-A35D-10F4E8E13B97}" dt="2023-06-20T01:46:15.359" v="19"/>
        <pc:sldMkLst>
          <pc:docMk/>
          <pc:sldMk cId="254612218" sldId="313"/>
        </pc:sldMkLst>
        <pc:picChg chg="add mod">
          <ac:chgData name="kianglobalteam@gmail.com" userId="eb4ff2f87a0587b4" providerId="LiveId" clId="{DEC24C9A-C878-4A15-A35D-10F4E8E13B97}" dt="2023-06-20T01:46:15.359" v="19"/>
          <ac:picMkLst>
            <pc:docMk/>
            <pc:sldMk cId="254612218" sldId="313"/>
            <ac:picMk id="3" creationId="{C7A1EF17-33F1-39FC-4DFE-CCE6DA99AEF1}"/>
          </ac:picMkLst>
        </pc:picChg>
      </pc:sldChg>
      <pc:sldChg chg="addSp delSp modSp mod">
        <pc:chgData name="kianglobalteam@gmail.com" userId="eb4ff2f87a0587b4" providerId="LiveId" clId="{DEC24C9A-C878-4A15-A35D-10F4E8E13B97}" dt="2023-06-20T01:47:01.145" v="44" actId="478"/>
        <pc:sldMkLst>
          <pc:docMk/>
          <pc:sldMk cId="3179461802" sldId="314"/>
        </pc:sldMkLst>
        <pc:picChg chg="add del mod">
          <ac:chgData name="kianglobalteam@gmail.com" userId="eb4ff2f87a0587b4" providerId="LiveId" clId="{DEC24C9A-C878-4A15-A35D-10F4E8E13B97}" dt="2023-06-20T01:47:01.145" v="44" actId="478"/>
          <ac:picMkLst>
            <pc:docMk/>
            <pc:sldMk cId="3179461802" sldId="314"/>
            <ac:picMk id="3" creationId="{4F0CC961-14CD-1437-B870-DBF5FBEB26DC}"/>
          </ac:picMkLst>
        </pc:picChg>
      </pc:sldChg>
      <pc:sldChg chg="addSp modSp">
        <pc:chgData name="kianglobalteam@gmail.com" userId="eb4ff2f87a0587b4" providerId="LiveId" clId="{DEC24C9A-C878-4A15-A35D-10F4E8E13B97}" dt="2023-06-20T01:46:21.827" v="25"/>
        <pc:sldMkLst>
          <pc:docMk/>
          <pc:sldMk cId="887477694" sldId="315"/>
        </pc:sldMkLst>
        <pc:picChg chg="add mod">
          <ac:chgData name="kianglobalteam@gmail.com" userId="eb4ff2f87a0587b4" providerId="LiveId" clId="{DEC24C9A-C878-4A15-A35D-10F4E8E13B97}" dt="2023-06-20T01:46:21.827" v="25"/>
          <ac:picMkLst>
            <pc:docMk/>
            <pc:sldMk cId="887477694" sldId="315"/>
            <ac:picMk id="8" creationId="{381F39B9-FAD6-39FA-5786-F4E1E0760819}"/>
          </ac:picMkLst>
        </pc:picChg>
      </pc:sldChg>
      <pc:sldChg chg="addSp modSp">
        <pc:chgData name="kianglobalteam@gmail.com" userId="eb4ff2f87a0587b4" providerId="LiveId" clId="{DEC24C9A-C878-4A15-A35D-10F4E8E13B97}" dt="2023-06-20T01:46:31.160" v="30"/>
        <pc:sldMkLst>
          <pc:docMk/>
          <pc:sldMk cId="3760688854" sldId="316"/>
        </pc:sldMkLst>
        <pc:picChg chg="add mod">
          <ac:chgData name="kianglobalteam@gmail.com" userId="eb4ff2f87a0587b4" providerId="LiveId" clId="{DEC24C9A-C878-4A15-A35D-10F4E8E13B97}" dt="2023-06-20T01:46:31.160" v="30"/>
          <ac:picMkLst>
            <pc:docMk/>
            <pc:sldMk cId="3760688854" sldId="316"/>
            <ac:picMk id="3" creationId="{F6B161B8-9802-9A0F-01E1-ADA35BA3E27F}"/>
          </ac:picMkLst>
        </pc:picChg>
      </pc:sldChg>
      <pc:sldChg chg="addSp modSp">
        <pc:chgData name="kianglobalteam@gmail.com" userId="eb4ff2f87a0587b4" providerId="LiveId" clId="{DEC24C9A-C878-4A15-A35D-10F4E8E13B97}" dt="2023-06-20T01:46:23.659" v="27"/>
        <pc:sldMkLst>
          <pc:docMk/>
          <pc:sldMk cId="3516553891" sldId="317"/>
        </pc:sldMkLst>
        <pc:picChg chg="add mod">
          <ac:chgData name="kianglobalteam@gmail.com" userId="eb4ff2f87a0587b4" providerId="LiveId" clId="{DEC24C9A-C878-4A15-A35D-10F4E8E13B97}" dt="2023-06-20T01:46:23.659" v="27"/>
          <ac:picMkLst>
            <pc:docMk/>
            <pc:sldMk cId="3516553891" sldId="317"/>
            <ac:picMk id="4" creationId="{A923375C-3E92-D98C-8317-B522D26E1668}"/>
          </ac:picMkLst>
        </pc:picChg>
      </pc:sldChg>
      <pc:sldChg chg="addSp modSp del">
        <pc:chgData name="kianglobalteam@gmail.com" userId="eb4ff2f87a0587b4" providerId="LiveId" clId="{DEC24C9A-C878-4A15-A35D-10F4E8E13B97}" dt="2023-06-20T02:15:29.330" v="49" actId="47"/>
        <pc:sldMkLst>
          <pc:docMk/>
          <pc:sldMk cId="1758145646" sldId="318"/>
        </pc:sldMkLst>
        <pc:picChg chg="add mod">
          <ac:chgData name="kianglobalteam@gmail.com" userId="eb4ff2f87a0587b4" providerId="LiveId" clId="{DEC24C9A-C878-4A15-A35D-10F4E8E13B97}" dt="2023-06-20T01:46:24.664" v="28"/>
          <ac:picMkLst>
            <pc:docMk/>
            <pc:sldMk cId="1758145646" sldId="318"/>
            <ac:picMk id="4" creationId="{94E4BE28-1E45-E89D-29A7-70DB627E2A1C}"/>
          </ac:picMkLst>
        </pc:picChg>
      </pc:sldChg>
      <pc:sldChg chg="addSp modSp">
        <pc:chgData name="kianglobalteam@gmail.com" userId="eb4ff2f87a0587b4" providerId="LiveId" clId="{DEC24C9A-C878-4A15-A35D-10F4E8E13B97}" dt="2023-06-20T01:46:25.743" v="29"/>
        <pc:sldMkLst>
          <pc:docMk/>
          <pc:sldMk cId="913620177" sldId="319"/>
        </pc:sldMkLst>
        <pc:picChg chg="add mod">
          <ac:chgData name="kianglobalteam@gmail.com" userId="eb4ff2f87a0587b4" providerId="LiveId" clId="{DEC24C9A-C878-4A15-A35D-10F4E8E13B97}" dt="2023-06-20T01:46:25.743" v="29"/>
          <ac:picMkLst>
            <pc:docMk/>
            <pc:sldMk cId="913620177" sldId="319"/>
            <ac:picMk id="4" creationId="{D6C3F201-E923-342B-AC8F-1347A779CAF5}"/>
          </ac:picMkLst>
        </pc:picChg>
      </pc:sldChg>
      <pc:sldChg chg="addSp modSp">
        <pc:chgData name="kianglobalteam@gmail.com" userId="eb4ff2f87a0587b4" providerId="LiveId" clId="{DEC24C9A-C878-4A15-A35D-10F4E8E13B97}" dt="2023-06-20T01:46:34.428" v="31"/>
        <pc:sldMkLst>
          <pc:docMk/>
          <pc:sldMk cId="1842167876" sldId="320"/>
        </pc:sldMkLst>
        <pc:picChg chg="add mod">
          <ac:chgData name="kianglobalteam@gmail.com" userId="eb4ff2f87a0587b4" providerId="LiveId" clId="{DEC24C9A-C878-4A15-A35D-10F4E8E13B97}" dt="2023-06-20T01:46:34.428" v="31"/>
          <ac:picMkLst>
            <pc:docMk/>
            <pc:sldMk cId="1842167876" sldId="320"/>
            <ac:picMk id="3" creationId="{0A886317-4924-8374-E059-397B5B03A00E}"/>
          </ac:picMkLst>
        </pc:picChg>
      </pc:sldChg>
      <pc:sldChg chg="addSp modSp">
        <pc:chgData name="kianglobalteam@gmail.com" userId="eb4ff2f87a0587b4" providerId="LiveId" clId="{DEC24C9A-C878-4A15-A35D-10F4E8E13B97}" dt="2023-06-20T01:43:30.725" v="10"/>
        <pc:sldMkLst>
          <pc:docMk/>
          <pc:sldMk cId="803907894" sldId="321"/>
        </pc:sldMkLst>
        <pc:picChg chg="add mod">
          <ac:chgData name="kianglobalteam@gmail.com" userId="eb4ff2f87a0587b4" providerId="LiveId" clId="{DEC24C9A-C878-4A15-A35D-10F4E8E13B97}" dt="2023-06-20T01:43:30.725" v="10"/>
          <ac:picMkLst>
            <pc:docMk/>
            <pc:sldMk cId="803907894" sldId="321"/>
            <ac:picMk id="3" creationId="{3BEC74C4-78F9-FCF6-DD5F-BB39B74E314E}"/>
          </ac:picMkLst>
        </pc:picChg>
      </pc:sldChg>
      <pc:sldChg chg="addSp modSp">
        <pc:chgData name="kianglobalteam@gmail.com" userId="eb4ff2f87a0587b4" providerId="LiveId" clId="{DEC24C9A-C878-4A15-A35D-10F4E8E13B97}" dt="2023-06-20T01:43:32.651" v="12"/>
        <pc:sldMkLst>
          <pc:docMk/>
          <pc:sldMk cId="2337047619" sldId="323"/>
        </pc:sldMkLst>
        <pc:picChg chg="add mod">
          <ac:chgData name="kianglobalteam@gmail.com" userId="eb4ff2f87a0587b4" providerId="LiveId" clId="{DEC24C9A-C878-4A15-A35D-10F4E8E13B97}" dt="2023-06-20T01:43:32.651" v="12"/>
          <ac:picMkLst>
            <pc:docMk/>
            <pc:sldMk cId="2337047619" sldId="323"/>
            <ac:picMk id="3" creationId="{74D2F53F-093E-7082-9CBD-F78DC3B4C540}"/>
          </ac:picMkLst>
        </pc:picChg>
      </pc:sldChg>
      <pc:sldChg chg="addSp modSp">
        <pc:chgData name="kianglobalteam@gmail.com" userId="eb4ff2f87a0587b4" providerId="LiveId" clId="{DEC24C9A-C878-4A15-A35D-10F4E8E13B97}" dt="2023-06-20T01:46:16.538" v="20"/>
        <pc:sldMkLst>
          <pc:docMk/>
          <pc:sldMk cId="2179843600" sldId="325"/>
        </pc:sldMkLst>
        <pc:picChg chg="add mod">
          <ac:chgData name="kianglobalteam@gmail.com" userId="eb4ff2f87a0587b4" providerId="LiveId" clId="{DEC24C9A-C878-4A15-A35D-10F4E8E13B97}" dt="2023-06-20T01:46:16.538" v="20"/>
          <ac:picMkLst>
            <pc:docMk/>
            <pc:sldMk cId="2179843600" sldId="325"/>
            <ac:picMk id="2" creationId="{CFC1B136-7458-1EA8-D5E2-6336A755E7EF}"/>
          </ac:picMkLst>
        </pc:picChg>
      </pc:sldChg>
      <pc:sldChg chg="addSp modSp">
        <pc:chgData name="kianglobalteam@gmail.com" userId="eb4ff2f87a0587b4" providerId="LiveId" clId="{DEC24C9A-C878-4A15-A35D-10F4E8E13B97}" dt="2023-06-20T01:46:17.597" v="21"/>
        <pc:sldMkLst>
          <pc:docMk/>
          <pc:sldMk cId="3472196247" sldId="327"/>
        </pc:sldMkLst>
        <pc:picChg chg="add mod">
          <ac:chgData name="kianglobalteam@gmail.com" userId="eb4ff2f87a0587b4" providerId="LiveId" clId="{DEC24C9A-C878-4A15-A35D-10F4E8E13B97}" dt="2023-06-20T01:46:17.597" v="21"/>
          <ac:picMkLst>
            <pc:docMk/>
            <pc:sldMk cId="3472196247" sldId="327"/>
            <ac:picMk id="3" creationId="{C64FB5D6-F76F-FA2C-309D-86B19BFE618A}"/>
          </ac:picMkLst>
        </pc:picChg>
      </pc:sldChg>
      <pc:sldChg chg="addSp modSp">
        <pc:chgData name="kianglobalteam@gmail.com" userId="eb4ff2f87a0587b4" providerId="LiveId" clId="{DEC24C9A-C878-4A15-A35D-10F4E8E13B97}" dt="2023-06-20T01:46:18.778" v="22"/>
        <pc:sldMkLst>
          <pc:docMk/>
          <pc:sldMk cId="898124020" sldId="328"/>
        </pc:sldMkLst>
        <pc:picChg chg="add mod">
          <ac:chgData name="kianglobalteam@gmail.com" userId="eb4ff2f87a0587b4" providerId="LiveId" clId="{DEC24C9A-C878-4A15-A35D-10F4E8E13B97}" dt="2023-06-20T01:46:18.778" v="22"/>
          <ac:picMkLst>
            <pc:docMk/>
            <pc:sldMk cId="898124020" sldId="328"/>
            <ac:picMk id="3" creationId="{A2FE9E52-195A-4671-CCE7-BE9C816C08E3}"/>
          </ac:picMkLst>
        </pc:picChg>
      </pc:sldChg>
      <pc:sldChg chg="addSp modSp">
        <pc:chgData name="kianglobalteam@gmail.com" userId="eb4ff2f87a0587b4" providerId="LiveId" clId="{DEC24C9A-C878-4A15-A35D-10F4E8E13B97}" dt="2023-06-20T01:46:35.564" v="32"/>
        <pc:sldMkLst>
          <pc:docMk/>
          <pc:sldMk cId="1677625511" sldId="333"/>
        </pc:sldMkLst>
        <pc:picChg chg="add mod">
          <ac:chgData name="kianglobalteam@gmail.com" userId="eb4ff2f87a0587b4" providerId="LiveId" clId="{DEC24C9A-C878-4A15-A35D-10F4E8E13B97}" dt="2023-06-20T01:46:35.564" v="32"/>
          <ac:picMkLst>
            <pc:docMk/>
            <pc:sldMk cId="1677625511" sldId="333"/>
            <ac:picMk id="2" creationId="{D029C4E3-0D6D-3010-4990-99E1032CAF8C}"/>
          </ac:picMkLst>
        </pc:picChg>
      </pc:sldChg>
      <pc:sldChg chg="addSp modSp">
        <pc:chgData name="kianglobalteam@gmail.com" userId="eb4ff2f87a0587b4" providerId="LiveId" clId="{DEC24C9A-C878-4A15-A35D-10F4E8E13B97}" dt="2023-06-20T01:46:38.581" v="33"/>
        <pc:sldMkLst>
          <pc:docMk/>
          <pc:sldMk cId="310588622" sldId="334"/>
        </pc:sldMkLst>
        <pc:picChg chg="add mod">
          <ac:chgData name="kianglobalteam@gmail.com" userId="eb4ff2f87a0587b4" providerId="LiveId" clId="{DEC24C9A-C878-4A15-A35D-10F4E8E13B97}" dt="2023-06-20T01:46:38.581" v="33"/>
          <ac:picMkLst>
            <pc:docMk/>
            <pc:sldMk cId="310588622" sldId="334"/>
            <ac:picMk id="3" creationId="{C179765C-B7A6-6807-661E-132D97389B7E}"/>
          </ac:picMkLst>
        </pc:picChg>
      </pc:sldChg>
      <pc:sldChg chg="addSp modSp mod modShow">
        <pc:chgData name="kianglobalteam@gmail.com" userId="eb4ff2f87a0587b4" providerId="LiveId" clId="{DEC24C9A-C878-4A15-A35D-10F4E8E13B97}" dt="2023-06-20T02:25:30.784" v="50" actId="729"/>
        <pc:sldMkLst>
          <pc:docMk/>
          <pc:sldMk cId="1258255799" sldId="335"/>
        </pc:sldMkLst>
        <pc:picChg chg="add mod">
          <ac:chgData name="kianglobalteam@gmail.com" userId="eb4ff2f87a0587b4" providerId="LiveId" clId="{DEC24C9A-C878-4A15-A35D-10F4E8E13B97}" dt="2023-06-20T01:46:40.012" v="34"/>
          <ac:picMkLst>
            <pc:docMk/>
            <pc:sldMk cId="1258255799" sldId="335"/>
            <ac:picMk id="2" creationId="{ACA09460-D502-D4F1-9F7E-5EB5DDA4ACF9}"/>
          </ac:picMkLst>
        </pc:picChg>
      </pc:sldChg>
      <pc:sldChg chg="addSp modSp mod modShow">
        <pc:chgData name="kianglobalteam@gmail.com" userId="eb4ff2f87a0587b4" providerId="LiveId" clId="{DEC24C9A-C878-4A15-A35D-10F4E8E13B97}" dt="2023-06-20T02:25:30.784" v="50" actId="729"/>
        <pc:sldMkLst>
          <pc:docMk/>
          <pc:sldMk cId="1822378185" sldId="336"/>
        </pc:sldMkLst>
        <pc:picChg chg="add mod">
          <ac:chgData name="kianglobalteam@gmail.com" userId="eb4ff2f87a0587b4" providerId="LiveId" clId="{DEC24C9A-C878-4A15-A35D-10F4E8E13B97}" dt="2023-06-20T01:46:41.556" v="35"/>
          <ac:picMkLst>
            <pc:docMk/>
            <pc:sldMk cId="1822378185" sldId="336"/>
            <ac:picMk id="2" creationId="{39342B1B-0194-D038-3810-1CDCC243FDA3}"/>
          </ac:picMkLst>
        </pc:picChg>
      </pc:sldChg>
      <pc:sldChg chg="addSp modSp mod modShow">
        <pc:chgData name="kianglobalteam@gmail.com" userId="eb4ff2f87a0587b4" providerId="LiveId" clId="{DEC24C9A-C878-4A15-A35D-10F4E8E13B97}" dt="2023-06-20T02:25:30.784" v="50" actId="729"/>
        <pc:sldMkLst>
          <pc:docMk/>
          <pc:sldMk cId="2513603176" sldId="337"/>
        </pc:sldMkLst>
        <pc:picChg chg="add mod">
          <ac:chgData name="kianglobalteam@gmail.com" userId="eb4ff2f87a0587b4" providerId="LiveId" clId="{DEC24C9A-C878-4A15-A35D-10F4E8E13B97}" dt="2023-06-20T01:46:42.763" v="36"/>
          <ac:picMkLst>
            <pc:docMk/>
            <pc:sldMk cId="2513603176" sldId="337"/>
            <ac:picMk id="2" creationId="{35235A34-43EF-47FC-7376-72F91EC26EBE}"/>
          </ac:picMkLst>
        </pc:picChg>
      </pc:sldChg>
      <pc:sldChg chg="addSp modSp mod modShow">
        <pc:chgData name="kianglobalteam@gmail.com" userId="eb4ff2f87a0587b4" providerId="LiveId" clId="{DEC24C9A-C878-4A15-A35D-10F4E8E13B97}" dt="2023-06-20T02:25:30.784" v="50" actId="729"/>
        <pc:sldMkLst>
          <pc:docMk/>
          <pc:sldMk cId="2965670097" sldId="338"/>
        </pc:sldMkLst>
        <pc:picChg chg="add mod">
          <ac:chgData name="kianglobalteam@gmail.com" userId="eb4ff2f87a0587b4" providerId="LiveId" clId="{DEC24C9A-C878-4A15-A35D-10F4E8E13B97}" dt="2023-06-20T01:46:44.226" v="37"/>
          <ac:picMkLst>
            <pc:docMk/>
            <pc:sldMk cId="2965670097" sldId="338"/>
            <ac:picMk id="2" creationId="{65DDA123-E899-BD7E-76C1-DEFFFAD4A314}"/>
          </ac:picMkLst>
        </pc:picChg>
      </pc:sldChg>
      <pc:sldChg chg="addSp modSp mod modShow">
        <pc:chgData name="kianglobalteam@gmail.com" userId="eb4ff2f87a0587b4" providerId="LiveId" clId="{DEC24C9A-C878-4A15-A35D-10F4E8E13B97}" dt="2023-06-20T02:25:30.784" v="50" actId="729"/>
        <pc:sldMkLst>
          <pc:docMk/>
          <pc:sldMk cId="1625099125" sldId="339"/>
        </pc:sldMkLst>
        <pc:picChg chg="add mod">
          <ac:chgData name="kianglobalteam@gmail.com" userId="eb4ff2f87a0587b4" providerId="LiveId" clId="{DEC24C9A-C878-4A15-A35D-10F4E8E13B97}" dt="2023-06-20T01:46:45.292" v="38"/>
          <ac:picMkLst>
            <pc:docMk/>
            <pc:sldMk cId="1625099125" sldId="339"/>
            <ac:picMk id="2" creationId="{B3E6D910-0D36-B963-FE93-97A1CB17C63E}"/>
          </ac:picMkLst>
        </pc:picChg>
      </pc:sldChg>
      <pc:sldChg chg="addSp modSp mod modShow">
        <pc:chgData name="kianglobalteam@gmail.com" userId="eb4ff2f87a0587b4" providerId="LiveId" clId="{DEC24C9A-C878-4A15-A35D-10F4E8E13B97}" dt="2023-06-20T02:25:30.784" v="50" actId="729"/>
        <pc:sldMkLst>
          <pc:docMk/>
          <pc:sldMk cId="1846696038" sldId="340"/>
        </pc:sldMkLst>
        <pc:picChg chg="add mod">
          <ac:chgData name="kianglobalteam@gmail.com" userId="eb4ff2f87a0587b4" providerId="LiveId" clId="{DEC24C9A-C878-4A15-A35D-10F4E8E13B97}" dt="2023-06-20T01:46:46.373" v="39"/>
          <ac:picMkLst>
            <pc:docMk/>
            <pc:sldMk cId="1846696038" sldId="340"/>
            <ac:picMk id="2" creationId="{004EA061-8A79-DAB0-658D-75F5DB17D6B1}"/>
          </ac:picMkLst>
        </pc:picChg>
      </pc:sldChg>
      <pc:sldChg chg="addSp modSp mod modShow">
        <pc:chgData name="kianglobalteam@gmail.com" userId="eb4ff2f87a0587b4" providerId="LiveId" clId="{DEC24C9A-C878-4A15-A35D-10F4E8E13B97}" dt="2023-06-20T02:25:30.784" v="50" actId="729"/>
        <pc:sldMkLst>
          <pc:docMk/>
          <pc:sldMk cId="1431822064" sldId="341"/>
        </pc:sldMkLst>
        <pc:picChg chg="add mod">
          <ac:chgData name="kianglobalteam@gmail.com" userId="eb4ff2f87a0587b4" providerId="LiveId" clId="{DEC24C9A-C878-4A15-A35D-10F4E8E13B97}" dt="2023-06-20T01:46:47.385" v="40"/>
          <ac:picMkLst>
            <pc:docMk/>
            <pc:sldMk cId="1431822064" sldId="341"/>
            <ac:picMk id="2" creationId="{F2788A5C-6615-6E95-DFC6-8775A75F981A}"/>
          </ac:picMkLst>
        </pc:picChg>
      </pc:sldChg>
      <pc:sldChg chg="addSp modSp mod modShow">
        <pc:chgData name="kianglobalteam@gmail.com" userId="eb4ff2f87a0587b4" providerId="LiveId" clId="{DEC24C9A-C878-4A15-A35D-10F4E8E13B97}" dt="2023-06-20T02:25:30.784" v="50" actId="729"/>
        <pc:sldMkLst>
          <pc:docMk/>
          <pc:sldMk cId="1089359161" sldId="342"/>
        </pc:sldMkLst>
        <pc:picChg chg="add mod">
          <ac:chgData name="kianglobalteam@gmail.com" userId="eb4ff2f87a0587b4" providerId="LiveId" clId="{DEC24C9A-C878-4A15-A35D-10F4E8E13B97}" dt="2023-06-20T01:46:48.604" v="41"/>
          <ac:picMkLst>
            <pc:docMk/>
            <pc:sldMk cId="1089359161" sldId="342"/>
            <ac:picMk id="2" creationId="{AC0A3745-A42E-12DE-FDDC-A805E184DD48}"/>
          </ac:picMkLst>
        </pc:picChg>
      </pc:sldChg>
      <pc:sldChg chg="addSp modSp">
        <pc:chgData name="kianglobalteam@gmail.com" userId="eb4ff2f87a0587b4" providerId="LiveId" clId="{DEC24C9A-C878-4A15-A35D-10F4E8E13B97}" dt="2023-06-20T01:46:50.894" v="42"/>
        <pc:sldMkLst>
          <pc:docMk/>
          <pc:sldMk cId="3632570792" sldId="344"/>
        </pc:sldMkLst>
        <pc:picChg chg="add mod">
          <ac:chgData name="kianglobalteam@gmail.com" userId="eb4ff2f87a0587b4" providerId="LiveId" clId="{DEC24C9A-C878-4A15-A35D-10F4E8E13B97}" dt="2023-06-20T01:46:50.894" v="42"/>
          <ac:picMkLst>
            <pc:docMk/>
            <pc:sldMk cId="3632570792" sldId="344"/>
            <ac:picMk id="2" creationId="{5C77FAA1-7513-F796-7085-2F4002C2C743}"/>
          </ac:picMkLst>
        </pc:picChg>
      </pc:sldChg>
      <pc:sldChg chg="addSp modSp">
        <pc:chgData name="kianglobalteam@gmail.com" userId="eb4ff2f87a0587b4" providerId="LiveId" clId="{DEC24C9A-C878-4A15-A35D-10F4E8E13B97}" dt="2023-06-20T01:46:19.940" v="23"/>
        <pc:sldMkLst>
          <pc:docMk/>
          <pc:sldMk cId="3066394954" sldId="345"/>
        </pc:sldMkLst>
        <pc:picChg chg="add mod">
          <ac:chgData name="kianglobalteam@gmail.com" userId="eb4ff2f87a0587b4" providerId="LiveId" clId="{DEC24C9A-C878-4A15-A35D-10F4E8E13B97}" dt="2023-06-20T01:46:19.940" v="23"/>
          <ac:picMkLst>
            <pc:docMk/>
            <pc:sldMk cId="3066394954" sldId="345"/>
            <ac:picMk id="2" creationId="{175E9884-6F6F-B12B-F028-81FCB6CA8CBA}"/>
          </ac:picMkLst>
        </pc:picChg>
      </pc:sldChg>
      <pc:sldChg chg="addSp modSp del">
        <pc:chgData name="kianglobalteam@gmail.com" userId="eb4ff2f87a0587b4" providerId="LiveId" clId="{DEC24C9A-C878-4A15-A35D-10F4E8E13B97}" dt="2023-06-20T02:05:27.756" v="45" actId="47"/>
        <pc:sldMkLst>
          <pc:docMk/>
          <pc:sldMk cId="1049611399" sldId="347"/>
        </pc:sldMkLst>
        <pc:picChg chg="add mod">
          <ac:chgData name="kianglobalteam@gmail.com" userId="eb4ff2f87a0587b4" providerId="LiveId" clId="{DEC24C9A-C878-4A15-A35D-10F4E8E13B97}" dt="2023-06-20T01:43:31.699" v="11"/>
          <ac:picMkLst>
            <pc:docMk/>
            <pc:sldMk cId="1049611399" sldId="347"/>
            <ac:picMk id="3" creationId="{8B5E08EE-5142-605D-7090-E75787CA30C3}"/>
          </ac:picMkLst>
        </pc:picChg>
      </pc:sldChg>
      <pc:sldChg chg="addSp modSp mod">
        <pc:chgData name="kianglobalteam@gmail.com" userId="eb4ff2f87a0587b4" providerId="LiveId" clId="{DEC24C9A-C878-4A15-A35D-10F4E8E13B97}" dt="2023-06-20T02:06:25.350" v="47" actId="5793"/>
        <pc:sldMkLst>
          <pc:docMk/>
          <pc:sldMk cId="1326380421" sldId="348"/>
        </pc:sldMkLst>
        <pc:spChg chg="mod">
          <ac:chgData name="kianglobalteam@gmail.com" userId="eb4ff2f87a0587b4" providerId="LiveId" clId="{DEC24C9A-C878-4A15-A35D-10F4E8E13B97}" dt="2023-06-20T02:06:25.350" v="47" actId="5793"/>
          <ac:spMkLst>
            <pc:docMk/>
            <pc:sldMk cId="1326380421" sldId="348"/>
            <ac:spMk id="3" creationId="{00000000-0000-0000-0000-000000000000}"/>
          </ac:spMkLst>
        </pc:spChg>
        <pc:picChg chg="add mod">
          <ac:chgData name="kianglobalteam@gmail.com" userId="eb4ff2f87a0587b4" providerId="LiveId" clId="{DEC24C9A-C878-4A15-A35D-10F4E8E13B97}" dt="2023-06-20T01:43:33.633" v="13"/>
          <ac:picMkLst>
            <pc:docMk/>
            <pc:sldMk cId="1326380421" sldId="348"/>
            <ac:picMk id="7" creationId="{472BC345-F7FD-DAA2-9D36-273F58A9C198}"/>
          </ac:picMkLst>
        </pc:picChg>
      </pc:sldChg>
      <pc:sldChg chg="addSp modSp mod">
        <pc:chgData name="kianglobalteam@gmail.com" userId="eb4ff2f87a0587b4" providerId="LiveId" clId="{DEC24C9A-C878-4A15-A35D-10F4E8E13B97}" dt="2023-06-20T01:43:06.108" v="3" actId="1076"/>
        <pc:sldMkLst>
          <pc:docMk/>
          <pc:sldMk cId="2891532577" sldId="349"/>
        </pc:sldMkLst>
        <pc:picChg chg="add mod">
          <ac:chgData name="kianglobalteam@gmail.com" userId="eb4ff2f87a0587b4" providerId="LiveId" clId="{DEC24C9A-C878-4A15-A35D-10F4E8E13B97}" dt="2023-06-20T01:43:06.108" v="3" actId="1076"/>
          <ac:picMkLst>
            <pc:docMk/>
            <pc:sldMk cId="2891532577" sldId="349"/>
            <ac:picMk id="5" creationId="{282626EB-0802-FBAC-F5D1-E950EB857C51}"/>
          </ac:picMkLst>
        </pc:picChg>
      </pc:sldChg>
      <pc:sldChg chg="addSp modSp">
        <pc:chgData name="kianglobalteam@gmail.com" userId="eb4ff2f87a0587b4" providerId="LiveId" clId="{DEC24C9A-C878-4A15-A35D-10F4E8E13B97}" dt="2023-06-20T01:43:20.574" v="4"/>
        <pc:sldMkLst>
          <pc:docMk/>
          <pc:sldMk cId="2241737201" sldId="350"/>
        </pc:sldMkLst>
        <pc:picChg chg="add mod">
          <ac:chgData name="kianglobalteam@gmail.com" userId="eb4ff2f87a0587b4" providerId="LiveId" clId="{DEC24C9A-C878-4A15-A35D-10F4E8E13B97}" dt="2023-06-20T01:43:20.574" v="4"/>
          <ac:picMkLst>
            <pc:docMk/>
            <pc:sldMk cId="2241737201" sldId="350"/>
            <ac:picMk id="3" creationId="{1196BB2C-B16F-0958-E8B3-42F5B45A014F}"/>
          </ac:picMkLst>
        </pc:picChg>
      </pc:sldChg>
      <pc:sldChg chg="addSp modSp">
        <pc:chgData name="kianglobalteam@gmail.com" userId="eb4ff2f87a0587b4" providerId="LiveId" clId="{DEC24C9A-C878-4A15-A35D-10F4E8E13B97}" dt="2023-06-20T01:43:29.768" v="9"/>
        <pc:sldMkLst>
          <pc:docMk/>
          <pc:sldMk cId="2754013169" sldId="351"/>
        </pc:sldMkLst>
        <pc:picChg chg="add mod">
          <ac:chgData name="kianglobalteam@gmail.com" userId="eb4ff2f87a0587b4" providerId="LiveId" clId="{DEC24C9A-C878-4A15-A35D-10F4E8E13B97}" dt="2023-06-20T01:43:29.768" v="9"/>
          <ac:picMkLst>
            <pc:docMk/>
            <pc:sldMk cId="2754013169" sldId="351"/>
            <ac:picMk id="2" creationId="{E8CBAED6-6F07-3A74-F7CE-2691BBA4506D}"/>
          </ac:picMkLst>
        </pc:picChg>
      </pc:sldChg>
      <pc:sldChg chg="addSp modSp">
        <pc:chgData name="kianglobalteam@gmail.com" userId="eb4ff2f87a0587b4" providerId="LiveId" clId="{DEC24C9A-C878-4A15-A35D-10F4E8E13B97}" dt="2023-06-20T01:46:20.875" v="24"/>
        <pc:sldMkLst>
          <pc:docMk/>
          <pc:sldMk cId="2252743914" sldId="352"/>
        </pc:sldMkLst>
        <pc:picChg chg="add mod">
          <ac:chgData name="kianglobalteam@gmail.com" userId="eb4ff2f87a0587b4" providerId="LiveId" clId="{DEC24C9A-C878-4A15-A35D-10F4E8E13B97}" dt="2023-06-20T01:46:20.875" v="24"/>
          <ac:picMkLst>
            <pc:docMk/>
            <pc:sldMk cId="2252743914" sldId="352"/>
            <ac:picMk id="2" creationId="{C434FE63-E660-113A-CDCF-A03029210918}"/>
          </ac:picMkLst>
        </pc:picChg>
      </pc:sldChg>
      <pc:sldChg chg="addSp modSp">
        <pc:chgData name="kianglobalteam@gmail.com" userId="eb4ff2f87a0587b4" providerId="LiveId" clId="{DEC24C9A-C878-4A15-A35D-10F4E8E13B97}" dt="2023-06-20T01:43:24.756" v="5"/>
        <pc:sldMkLst>
          <pc:docMk/>
          <pc:sldMk cId="1280011211" sldId="354"/>
        </pc:sldMkLst>
        <pc:picChg chg="add mod">
          <ac:chgData name="kianglobalteam@gmail.com" userId="eb4ff2f87a0587b4" providerId="LiveId" clId="{DEC24C9A-C878-4A15-A35D-10F4E8E13B97}" dt="2023-06-20T01:43:24.756" v="5"/>
          <ac:picMkLst>
            <pc:docMk/>
            <pc:sldMk cId="1280011211" sldId="354"/>
            <ac:picMk id="10" creationId="{8675393D-EFEA-6040-151E-88E1B95CD8C7}"/>
          </ac:picMkLst>
        </pc:picChg>
      </pc:sldChg>
      <pc:sldChg chg="addSp modSp">
        <pc:chgData name="kianglobalteam@gmail.com" userId="eb4ff2f87a0587b4" providerId="LiveId" clId="{DEC24C9A-C878-4A15-A35D-10F4E8E13B97}" dt="2023-06-20T01:43:26.121" v="6"/>
        <pc:sldMkLst>
          <pc:docMk/>
          <pc:sldMk cId="1859951562" sldId="355"/>
        </pc:sldMkLst>
        <pc:picChg chg="add mod">
          <ac:chgData name="kianglobalteam@gmail.com" userId="eb4ff2f87a0587b4" providerId="LiveId" clId="{DEC24C9A-C878-4A15-A35D-10F4E8E13B97}" dt="2023-06-20T01:43:26.121" v="6"/>
          <ac:picMkLst>
            <pc:docMk/>
            <pc:sldMk cId="1859951562" sldId="355"/>
            <ac:picMk id="5" creationId="{929A9E1A-46B2-7EF5-389D-4AF684A3994B}"/>
          </ac:picMkLst>
        </pc:picChg>
      </pc:sldChg>
      <pc:sldChg chg="addSp modSp">
        <pc:chgData name="kianglobalteam@gmail.com" userId="eb4ff2f87a0587b4" providerId="LiveId" clId="{DEC24C9A-C878-4A15-A35D-10F4E8E13B97}" dt="2023-06-20T01:43:28.694" v="8"/>
        <pc:sldMkLst>
          <pc:docMk/>
          <pc:sldMk cId="3779902348" sldId="356"/>
        </pc:sldMkLst>
        <pc:picChg chg="add mod">
          <ac:chgData name="kianglobalteam@gmail.com" userId="eb4ff2f87a0587b4" providerId="LiveId" clId="{DEC24C9A-C878-4A15-A35D-10F4E8E13B97}" dt="2023-06-20T01:43:28.694" v="8"/>
          <ac:picMkLst>
            <pc:docMk/>
            <pc:sldMk cId="3779902348" sldId="356"/>
            <ac:picMk id="7" creationId="{77965C48-ABDA-9A77-7466-F41A3F1AF08C}"/>
          </ac:picMkLst>
        </pc:picChg>
      </pc:sldChg>
      <pc:sldChg chg="addSp modSp">
        <pc:chgData name="kianglobalteam@gmail.com" userId="eb4ff2f87a0587b4" providerId="LiveId" clId="{DEC24C9A-C878-4A15-A35D-10F4E8E13B97}" dt="2023-06-20T01:43:27.600" v="7"/>
        <pc:sldMkLst>
          <pc:docMk/>
          <pc:sldMk cId="3474701747" sldId="357"/>
        </pc:sldMkLst>
        <pc:picChg chg="add mod">
          <ac:chgData name="kianglobalteam@gmail.com" userId="eb4ff2f87a0587b4" providerId="LiveId" clId="{DEC24C9A-C878-4A15-A35D-10F4E8E13B97}" dt="2023-06-20T01:43:27.600" v="7"/>
          <ac:picMkLst>
            <pc:docMk/>
            <pc:sldMk cId="3474701747" sldId="357"/>
            <ac:picMk id="5" creationId="{464C0460-F828-EF7B-CF87-9549DC45C269}"/>
          </ac:picMkLst>
        </pc:picChg>
      </pc:sldChg>
      <pc:sldChg chg="addSp modSp del">
        <pc:chgData name="kianglobalteam@gmail.com" userId="eb4ff2f87a0587b4" providerId="LiveId" clId="{DEC24C9A-C878-4A15-A35D-10F4E8E13B97}" dt="2023-06-20T02:14:02.746" v="48" actId="47"/>
        <pc:sldMkLst>
          <pc:docMk/>
          <pc:sldMk cId="4224309789" sldId="358"/>
        </pc:sldMkLst>
        <pc:picChg chg="add mod">
          <ac:chgData name="kianglobalteam@gmail.com" userId="eb4ff2f87a0587b4" providerId="LiveId" clId="{DEC24C9A-C878-4A15-A35D-10F4E8E13B97}" dt="2023-06-20T01:46:22.717" v="26"/>
          <ac:picMkLst>
            <pc:docMk/>
            <pc:sldMk cId="4224309789" sldId="358"/>
            <ac:picMk id="2" creationId="{105261AD-FDE1-D830-89E3-5ADD755033CF}"/>
          </ac:picMkLst>
        </pc:picChg>
      </pc:sldChg>
      <pc:sldChg chg="del">
        <pc:chgData name="kianglobalteam@gmail.com" userId="eb4ff2f87a0587b4" providerId="LiveId" clId="{DEC24C9A-C878-4A15-A35D-10F4E8E13B97}" dt="2023-06-20T01:41:16.739" v="0" actId="47"/>
        <pc:sldMkLst>
          <pc:docMk/>
          <pc:sldMk cId="3069200102" sldId="359"/>
        </pc:sldMkLst>
      </pc:sldChg>
      <pc:sldMasterChg chg="del delSldLayout">
        <pc:chgData name="kianglobalteam@gmail.com" userId="eb4ff2f87a0587b4" providerId="LiveId" clId="{DEC24C9A-C878-4A15-A35D-10F4E8E13B97}" dt="2023-06-20T01:41:16.739" v="0" actId="47"/>
        <pc:sldMasterMkLst>
          <pc:docMk/>
          <pc:sldMasterMk cId="1245435201" sldId="2147483648"/>
        </pc:sldMasterMkLst>
        <pc:sldLayoutChg chg="del">
          <pc:chgData name="kianglobalteam@gmail.com" userId="eb4ff2f87a0587b4" providerId="LiveId" clId="{DEC24C9A-C878-4A15-A35D-10F4E8E13B97}" dt="2023-06-20T01:41:16.739" v="0" actId="47"/>
          <pc:sldLayoutMkLst>
            <pc:docMk/>
            <pc:sldMasterMk cId="1245435201" sldId="2147483648"/>
            <pc:sldLayoutMk cId="707502068" sldId="2147483649"/>
          </pc:sldLayoutMkLst>
        </pc:sldLayoutChg>
        <pc:sldLayoutChg chg="del">
          <pc:chgData name="kianglobalteam@gmail.com" userId="eb4ff2f87a0587b4" providerId="LiveId" clId="{DEC24C9A-C878-4A15-A35D-10F4E8E13B97}" dt="2023-06-20T01:41:16.739" v="0" actId="47"/>
          <pc:sldLayoutMkLst>
            <pc:docMk/>
            <pc:sldMasterMk cId="1245435201" sldId="2147483648"/>
            <pc:sldLayoutMk cId="1281779844" sldId="2147483650"/>
          </pc:sldLayoutMkLst>
        </pc:sldLayoutChg>
        <pc:sldLayoutChg chg="del">
          <pc:chgData name="kianglobalteam@gmail.com" userId="eb4ff2f87a0587b4" providerId="LiveId" clId="{DEC24C9A-C878-4A15-A35D-10F4E8E13B97}" dt="2023-06-20T01:41:16.739" v="0" actId="47"/>
          <pc:sldLayoutMkLst>
            <pc:docMk/>
            <pc:sldMasterMk cId="1245435201" sldId="2147483648"/>
            <pc:sldLayoutMk cId="4181830029" sldId="2147483651"/>
          </pc:sldLayoutMkLst>
        </pc:sldLayoutChg>
        <pc:sldLayoutChg chg="del">
          <pc:chgData name="kianglobalteam@gmail.com" userId="eb4ff2f87a0587b4" providerId="LiveId" clId="{DEC24C9A-C878-4A15-A35D-10F4E8E13B97}" dt="2023-06-20T01:41:16.739" v="0" actId="47"/>
          <pc:sldLayoutMkLst>
            <pc:docMk/>
            <pc:sldMasterMk cId="1245435201" sldId="2147483648"/>
            <pc:sldLayoutMk cId="978096636" sldId="2147483652"/>
          </pc:sldLayoutMkLst>
        </pc:sldLayoutChg>
        <pc:sldLayoutChg chg="del">
          <pc:chgData name="kianglobalteam@gmail.com" userId="eb4ff2f87a0587b4" providerId="LiveId" clId="{DEC24C9A-C878-4A15-A35D-10F4E8E13B97}" dt="2023-06-20T01:41:16.739" v="0" actId="47"/>
          <pc:sldLayoutMkLst>
            <pc:docMk/>
            <pc:sldMasterMk cId="1245435201" sldId="2147483648"/>
            <pc:sldLayoutMk cId="66967324" sldId="2147483653"/>
          </pc:sldLayoutMkLst>
        </pc:sldLayoutChg>
        <pc:sldLayoutChg chg="del">
          <pc:chgData name="kianglobalteam@gmail.com" userId="eb4ff2f87a0587b4" providerId="LiveId" clId="{DEC24C9A-C878-4A15-A35D-10F4E8E13B97}" dt="2023-06-20T01:41:16.739" v="0" actId="47"/>
          <pc:sldLayoutMkLst>
            <pc:docMk/>
            <pc:sldMasterMk cId="1245435201" sldId="2147483648"/>
            <pc:sldLayoutMk cId="1337797914" sldId="2147483654"/>
          </pc:sldLayoutMkLst>
        </pc:sldLayoutChg>
        <pc:sldLayoutChg chg="del">
          <pc:chgData name="kianglobalteam@gmail.com" userId="eb4ff2f87a0587b4" providerId="LiveId" clId="{DEC24C9A-C878-4A15-A35D-10F4E8E13B97}" dt="2023-06-20T01:41:16.739" v="0" actId="47"/>
          <pc:sldLayoutMkLst>
            <pc:docMk/>
            <pc:sldMasterMk cId="1245435201" sldId="2147483648"/>
            <pc:sldLayoutMk cId="1482841841" sldId="2147483655"/>
          </pc:sldLayoutMkLst>
        </pc:sldLayoutChg>
        <pc:sldLayoutChg chg="del">
          <pc:chgData name="kianglobalteam@gmail.com" userId="eb4ff2f87a0587b4" providerId="LiveId" clId="{DEC24C9A-C878-4A15-A35D-10F4E8E13B97}" dt="2023-06-20T01:41:16.739" v="0" actId="47"/>
          <pc:sldLayoutMkLst>
            <pc:docMk/>
            <pc:sldMasterMk cId="1245435201" sldId="2147483648"/>
            <pc:sldLayoutMk cId="2080808167" sldId="2147483656"/>
          </pc:sldLayoutMkLst>
        </pc:sldLayoutChg>
        <pc:sldLayoutChg chg="del">
          <pc:chgData name="kianglobalteam@gmail.com" userId="eb4ff2f87a0587b4" providerId="LiveId" clId="{DEC24C9A-C878-4A15-A35D-10F4E8E13B97}" dt="2023-06-20T01:41:16.739" v="0" actId="47"/>
          <pc:sldLayoutMkLst>
            <pc:docMk/>
            <pc:sldMasterMk cId="1245435201" sldId="2147483648"/>
            <pc:sldLayoutMk cId="962676401" sldId="2147483657"/>
          </pc:sldLayoutMkLst>
        </pc:sldLayoutChg>
        <pc:sldLayoutChg chg="del">
          <pc:chgData name="kianglobalteam@gmail.com" userId="eb4ff2f87a0587b4" providerId="LiveId" clId="{DEC24C9A-C878-4A15-A35D-10F4E8E13B97}" dt="2023-06-20T01:41:16.739" v="0" actId="47"/>
          <pc:sldLayoutMkLst>
            <pc:docMk/>
            <pc:sldMasterMk cId="1245435201" sldId="2147483648"/>
            <pc:sldLayoutMk cId="2676507838" sldId="2147483658"/>
          </pc:sldLayoutMkLst>
        </pc:sldLayoutChg>
        <pc:sldLayoutChg chg="del">
          <pc:chgData name="kianglobalteam@gmail.com" userId="eb4ff2f87a0587b4" providerId="LiveId" clId="{DEC24C9A-C878-4A15-A35D-10F4E8E13B97}" dt="2023-06-20T01:41:16.739" v="0" actId="47"/>
          <pc:sldLayoutMkLst>
            <pc:docMk/>
            <pc:sldMasterMk cId="1245435201" sldId="2147483648"/>
            <pc:sldLayoutMk cId="3545623002" sldId="2147483659"/>
          </pc:sldLayoutMkLst>
        </pc:sldLayoutChg>
      </pc:sldMaster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svg"/><Relationship Id="rId1" Type="http://schemas.openxmlformats.org/officeDocument/2006/relationships/image" Target="../media/image13.png"/><Relationship Id="rId4" Type="http://schemas.openxmlformats.org/officeDocument/2006/relationships/image" Target="../media/image1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8.svg"/><Relationship Id="rId1" Type="http://schemas.openxmlformats.org/officeDocument/2006/relationships/image" Target="../media/image21.png"/><Relationship Id="rId6" Type="http://schemas.openxmlformats.org/officeDocument/2006/relationships/image" Target="../media/image32.svg"/><Relationship Id="rId5" Type="http://schemas.openxmlformats.org/officeDocument/2006/relationships/image" Target="../media/image23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svg"/><Relationship Id="rId1" Type="http://schemas.openxmlformats.org/officeDocument/2006/relationships/image" Target="../media/image13.png"/><Relationship Id="rId4" Type="http://schemas.openxmlformats.org/officeDocument/2006/relationships/image" Target="../media/image1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8.svg"/><Relationship Id="rId1" Type="http://schemas.openxmlformats.org/officeDocument/2006/relationships/image" Target="../media/image21.png"/><Relationship Id="rId6" Type="http://schemas.openxmlformats.org/officeDocument/2006/relationships/image" Target="../media/image32.svg"/><Relationship Id="rId5" Type="http://schemas.openxmlformats.org/officeDocument/2006/relationships/image" Target="../media/image23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A8AD9-449A-496F-95DA-2A04D2451CD6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453D269-A63B-4666-8C87-757B389C9EA2}">
      <dgm:prSet phldrT="[Text]"/>
      <dgm:spPr/>
      <dgm:t>
        <a:bodyPr/>
        <a:lstStyle/>
        <a:p>
          <a:r>
            <a:rPr lang="en-US" b="1" i="0" dirty="0"/>
            <a:t>The Internet of Things</a:t>
          </a:r>
          <a:endParaRPr lang="en-US" dirty="0"/>
        </a:p>
      </dgm:t>
    </dgm:pt>
    <dgm:pt modelId="{1DC56CC1-B13A-4188-9243-9E961F9B2B4C}" type="parTrans" cxnId="{1AF43E46-3D82-4AF3-A812-0E80FAED3768}">
      <dgm:prSet/>
      <dgm:spPr/>
      <dgm:t>
        <a:bodyPr/>
        <a:lstStyle/>
        <a:p>
          <a:endParaRPr lang="en-US"/>
        </a:p>
      </dgm:t>
    </dgm:pt>
    <dgm:pt modelId="{3D7AC6E4-B72A-4EA0-BF03-7D72844385CD}" type="sibTrans" cxnId="{1AF43E46-3D82-4AF3-A812-0E80FAED3768}">
      <dgm:prSet/>
      <dgm:spPr/>
      <dgm:t>
        <a:bodyPr/>
        <a:lstStyle/>
        <a:p>
          <a:endParaRPr lang="en-US"/>
        </a:p>
      </dgm:t>
    </dgm:pt>
    <dgm:pt modelId="{99F6D446-2645-48A7-B345-107E406950AF}">
      <dgm:prSet/>
      <dgm:spPr/>
      <dgm:t>
        <a:bodyPr/>
        <a:lstStyle/>
        <a:p>
          <a:r>
            <a:rPr lang="en-US" b="1" i="0" dirty="0"/>
            <a:t>Artificial Intelligence (AI) and Robotics</a:t>
          </a:r>
          <a:endParaRPr lang="en-US" dirty="0"/>
        </a:p>
      </dgm:t>
    </dgm:pt>
    <dgm:pt modelId="{F6D83C53-3134-425F-A085-7ED61968BCD3}" type="parTrans" cxnId="{C41D87D7-A1D9-462A-A5B2-03E4C3E0275E}">
      <dgm:prSet/>
      <dgm:spPr/>
      <dgm:t>
        <a:bodyPr/>
        <a:lstStyle/>
        <a:p>
          <a:endParaRPr lang="en-US"/>
        </a:p>
      </dgm:t>
    </dgm:pt>
    <dgm:pt modelId="{A213EE28-794E-4FCB-BF0D-AA4805009EB4}" type="sibTrans" cxnId="{C41D87D7-A1D9-462A-A5B2-03E4C3E0275E}">
      <dgm:prSet/>
      <dgm:spPr/>
      <dgm:t>
        <a:bodyPr/>
        <a:lstStyle/>
        <a:p>
          <a:endParaRPr lang="en-US"/>
        </a:p>
      </dgm:t>
    </dgm:pt>
    <dgm:pt modelId="{2FFF1CC6-066E-45FD-BA38-DEC0B1E7DF79}">
      <dgm:prSet/>
      <dgm:spPr/>
      <dgm:t>
        <a:bodyPr/>
        <a:lstStyle/>
        <a:p>
          <a:r>
            <a:rPr lang="en-US" dirty="0"/>
            <a:t>Circular Economy</a:t>
          </a:r>
        </a:p>
      </dgm:t>
    </dgm:pt>
    <dgm:pt modelId="{5E5A3035-37FE-40DE-B664-C43B3C6035E4}" type="parTrans" cxnId="{A4061C4E-64A2-441A-94FB-82B670498E65}">
      <dgm:prSet/>
      <dgm:spPr/>
      <dgm:t>
        <a:bodyPr/>
        <a:lstStyle/>
        <a:p>
          <a:endParaRPr lang="en-US"/>
        </a:p>
      </dgm:t>
    </dgm:pt>
    <dgm:pt modelId="{9284E5B8-E986-4789-A8B7-05DF05A447A6}" type="sibTrans" cxnId="{A4061C4E-64A2-441A-94FB-82B670498E65}">
      <dgm:prSet/>
      <dgm:spPr/>
      <dgm:t>
        <a:bodyPr/>
        <a:lstStyle/>
        <a:p>
          <a:endParaRPr lang="en-US"/>
        </a:p>
      </dgm:t>
    </dgm:pt>
    <dgm:pt modelId="{124C5243-7452-4149-8EF1-1BD10E5FF9F8}">
      <dgm:prSet/>
      <dgm:spPr/>
      <dgm:t>
        <a:bodyPr/>
        <a:lstStyle/>
        <a:p>
          <a:r>
            <a:rPr lang="en-US" b="1" i="0" dirty="0"/>
            <a:t>Global warming</a:t>
          </a:r>
          <a:endParaRPr lang="en-US" dirty="0"/>
        </a:p>
      </dgm:t>
    </dgm:pt>
    <dgm:pt modelId="{91982112-25CF-4741-8DA1-B81DA988E9F6}" type="parTrans" cxnId="{F53E1C32-EB85-477A-A777-371264542D30}">
      <dgm:prSet/>
      <dgm:spPr/>
      <dgm:t>
        <a:bodyPr/>
        <a:lstStyle/>
        <a:p>
          <a:endParaRPr lang="en-US"/>
        </a:p>
      </dgm:t>
    </dgm:pt>
    <dgm:pt modelId="{DB949E95-DA8E-455C-BF9E-0585C12C61C5}" type="sibTrans" cxnId="{F53E1C32-EB85-477A-A777-371264542D30}">
      <dgm:prSet/>
      <dgm:spPr/>
      <dgm:t>
        <a:bodyPr/>
        <a:lstStyle/>
        <a:p>
          <a:endParaRPr lang="en-US"/>
        </a:p>
      </dgm:t>
    </dgm:pt>
    <dgm:pt modelId="{08727068-08BB-4E4B-BFC9-430E3242E093}">
      <dgm:prSet/>
      <dgm:spPr/>
      <dgm:t>
        <a:bodyPr/>
        <a:lstStyle/>
        <a:p>
          <a:r>
            <a:rPr lang="en-US" b="1" i="0"/>
            <a:t>Resource scarcity</a:t>
          </a:r>
          <a:endParaRPr lang="en-US"/>
        </a:p>
      </dgm:t>
    </dgm:pt>
    <dgm:pt modelId="{1A1079DE-A405-4D59-8D25-5F3BD1EF5AA9}" type="parTrans" cxnId="{CC83A767-50EC-48AE-9BBE-31213C33DE3D}">
      <dgm:prSet/>
      <dgm:spPr/>
      <dgm:t>
        <a:bodyPr/>
        <a:lstStyle/>
        <a:p>
          <a:endParaRPr lang="en-US"/>
        </a:p>
      </dgm:t>
    </dgm:pt>
    <dgm:pt modelId="{9842C56E-E7B3-4661-85D6-94BEA9AAF426}" type="sibTrans" cxnId="{CC83A767-50EC-48AE-9BBE-31213C33DE3D}">
      <dgm:prSet/>
      <dgm:spPr/>
      <dgm:t>
        <a:bodyPr/>
        <a:lstStyle/>
        <a:p>
          <a:endParaRPr lang="en-US"/>
        </a:p>
      </dgm:t>
    </dgm:pt>
    <dgm:pt modelId="{58FCCD91-7CE5-43A4-8FE0-41130D0DE5D7}">
      <dgm:prSet/>
      <dgm:spPr/>
      <dgm:t>
        <a:bodyPr/>
        <a:lstStyle/>
        <a:p>
          <a:r>
            <a:rPr lang="en-US" b="1" i="0"/>
            <a:t>Big data</a:t>
          </a:r>
          <a:endParaRPr lang="en-US"/>
        </a:p>
      </dgm:t>
    </dgm:pt>
    <dgm:pt modelId="{571869EF-E08C-4D0D-B108-C516DA8E011B}" type="parTrans" cxnId="{9C7BF58C-F77B-4586-AAE8-0FC7F91B1ECA}">
      <dgm:prSet/>
      <dgm:spPr/>
      <dgm:t>
        <a:bodyPr/>
        <a:lstStyle/>
        <a:p>
          <a:endParaRPr lang="en-US"/>
        </a:p>
      </dgm:t>
    </dgm:pt>
    <dgm:pt modelId="{F1BD7035-5D5F-43E7-B70C-67C3E5DA9466}" type="sibTrans" cxnId="{9C7BF58C-F77B-4586-AAE8-0FC7F91B1ECA}">
      <dgm:prSet/>
      <dgm:spPr/>
      <dgm:t>
        <a:bodyPr/>
        <a:lstStyle/>
        <a:p>
          <a:endParaRPr lang="en-US"/>
        </a:p>
      </dgm:t>
    </dgm:pt>
    <dgm:pt modelId="{7A3A5064-D36E-4661-9EF1-906A2692842C}">
      <dgm:prSet/>
      <dgm:spPr/>
      <dgm:t>
        <a:bodyPr/>
        <a:lstStyle/>
        <a:p>
          <a:r>
            <a:rPr lang="en-US" b="1" i="0"/>
            <a:t>Digital platforms</a:t>
          </a:r>
          <a:endParaRPr lang="en-US"/>
        </a:p>
      </dgm:t>
    </dgm:pt>
    <dgm:pt modelId="{7CD28BDF-43CE-4F1C-9628-D84A97A8DDA5}" type="parTrans" cxnId="{4CB22067-6138-49B1-AA25-6930587EDA93}">
      <dgm:prSet/>
      <dgm:spPr/>
      <dgm:t>
        <a:bodyPr/>
        <a:lstStyle/>
        <a:p>
          <a:endParaRPr lang="en-US"/>
        </a:p>
      </dgm:t>
    </dgm:pt>
    <dgm:pt modelId="{094C0F69-6518-4061-829A-3ABF75FE1D46}" type="sibTrans" cxnId="{4CB22067-6138-49B1-AA25-6930587EDA93}">
      <dgm:prSet/>
      <dgm:spPr/>
      <dgm:t>
        <a:bodyPr/>
        <a:lstStyle/>
        <a:p>
          <a:endParaRPr lang="en-US"/>
        </a:p>
      </dgm:t>
    </dgm:pt>
    <dgm:pt modelId="{D5B686E5-C437-4B61-BC89-1C88D5ACC7EC}" type="pres">
      <dgm:prSet presAssocID="{E9CA8AD9-449A-496F-95DA-2A04D2451CD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4DFE89-2886-4D22-AA7F-8CCA7989909B}" type="pres">
      <dgm:prSet presAssocID="{2453D269-A63B-4666-8C87-757B389C9EA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2E849-1212-44D8-A905-B3913CB1C8D7}" type="pres">
      <dgm:prSet presAssocID="{3D7AC6E4-B72A-4EA0-BF03-7D72844385CD}" presName="sibTrans" presStyleCnt="0"/>
      <dgm:spPr/>
    </dgm:pt>
    <dgm:pt modelId="{D19CE5F8-0002-409E-BAA2-1230623ADB3D}" type="pres">
      <dgm:prSet presAssocID="{99F6D446-2645-48A7-B345-107E406950A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FE6E4-F1ED-4B7A-87AF-DAFD651B9B47}" type="pres">
      <dgm:prSet presAssocID="{A213EE28-794E-4FCB-BF0D-AA4805009EB4}" presName="sibTrans" presStyleCnt="0"/>
      <dgm:spPr/>
    </dgm:pt>
    <dgm:pt modelId="{8F6B8C4D-4469-4543-A3D3-340AF50A3A71}" type="pres">
      <dgm:prSet presAssocID="{2FFF1CC6-066E-45FD-BA38-DEC0B1E7DF7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4AF76-5274-413D-A2F2-3723A90BE34D}" type="pres">
      <dgm:prSet presAssocID="{9284E5B8-E986-4789-A8B7-05DF05A447A6}" presName="sibTrans" presStyleCnt="0"/>
      <dgm:spPr/>
    </dgm:pt>
    <dgm:pt modelId="{79FC7F96-20E1-4ECB-9CE8-4225569D120B}" type="pres">
      <dgm:prSet presAssocID="{124C5243-7452-4149-8EF1-1BD10E5FF9F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0BC12-7298-4EEF-8956-4265A5CEAA57}" type="pres">
      <dgm:prSet presAssocID="{DB949E95-DA8E-455C-BF9E-0585C12C61C5}" presName="sibTrans" presStyleCnt="0"/>
      <dgm:spPr/>
    </dgm:pt>
    <dgm:pt modelId="{407A12FF-9F18-4AE8-A3BB-D5FB18546476}" type="pres">
      <dgm:prSet presAssocID="{08727068-08BB-4E4B-BFC9-430E3242E09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81C34-221C-4F3B-96E7-2902DDAB85E5}" type="pres">
      <dgm:prSet presAssocID="{9842C56E-E7B3-4661-85D6-94BEA9AAF426}" presName="sibTrans" presStyleCnt="0"/>
      <dgm:spPr/>
    </dgm:pt>
    <dgm:pt modelId="{5C8A6FEC-2CB0-40D6-AD4C-6C46B4E38ADD}" type="pres">
      <dgm:prSet presAssocID="{58FCCD91-7CE5-43A4-8FE0-41130D0DE5D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72CF3-C84B-473C-A78B-FF9B96CE519C}" type="pres">
      <dgm:prSet presAssocID="{F1BD7035-5D5F-43E7-B70C-67C3E5DA9466}" presName="sibTrans" presStyleCnt="0"/>
      <dgm:spPr/>
    </dgm:pt>
    <dgm:pt modelId="{87958889-2F9A-4AE9-BA4B-BE6EFDB5932E}" type="pres">
      <dgm:prSet presAssocID="{7A3A5064-D36E-4661-9EF1-906A2692842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E1C32-EB85-477A-A777-371264542D30}" srcId="{E9CA8AD9-449A-496F-95DA-2A04D2451CD6}" destId="{124C5243-7452-4149-8EF1-1BD10E5FF9F8}" srcOrd="3" destOrd="0" parTransId="{91982112-25CF-4741-8DA1-B81DA988E9F6}" sibTransId="{DB949E95-DA8E-455C-BF9E-0585C12C61C5}"/>
    <dgm:cxn modelId="{A49190F8-288A-4B11-987C-4E1C5F1C1723}" type="presOf" srcId="{99F6D446-2645-48A7-B345-107E406950AF}" destId="{D19CE5F8-0002-409E-BAA2-1230623ADB3D}" srcOrd="0" destOrd="0" presId="urn:microsoft.com/office/officeart/2005/8/layout/default"/>
    <dgm:cxn modelId="{60C0E31F-4F57-4E3E-BEC5-38B15BCCD6A6}" type="presOf" srcId="{2453D269-A63B-4666-8C87-757B389C9EA2}" destId="{D74DFE89-2886-4D22-AA7F-8CCA7989909B}" srcOrd="0" destOrd="0" presId="urn:microsoft.com/office/officeart/2005/8/layout/default"/>
    <dgm:cxn modelId="{A7AAC6F2-713C-4C04-ACB4-619FF429DD8A}" type="presOf" srcId="{08727068-08BB-4E4B-BFC9-430E3242E093}" destId="{407A12FF-9F18-4AE8-A3BB-D5FB18546476}" srcOrd="0" destOrd="0" presId="urn:microsoft.com/office/officeart/2005/8/layout/default"/>
    <dgm:cxn modelId="{61057A6C-5EDB-41E4-96E6-F680E207F114}" type="presOf" srcId="{2FFF1CC6-066E-45FD-BA38-DEC0B1E7DF79}" destId="{8F6B8C4D-4469-4543-A3D3-340AF50A3A71}" srcOrd="0" destOrd="0" presId="urn:microsoft.com/office/officeart/2005/8/layout/default"/>
    <dgm:cxn modelId="{9C7BF58C-F77B-4586-AAE8-0FC7F91B1ECA}" srcId="{E9CA8AD9-449A-496F-95DA-2A04D2451CD6}" destId="{58FCCD91-7CE5-43A4-8FE0-41130D0DE5D7}" srcOrd="5" destOrd="0" parTransId="{571869EF-E08C-4D0D-B108-C516DA8E011B}" sibTransId="{F1BD7035-5D5F-43E7-B70C-67C3E5DA9466}"/>
    <dgm:cxn modelId="{4CB22067-6138-49B1-AA25-6930587EDA93}" srcId="{E9CA8AD9-449A-496F-95DA-2A04D2451CD6}" destId="{7A3A5064-D36E-4661-9EF1-906A2692842C}" srcOrd="6" destOrd="0" parTransId="{7CD28BDF-43CE-4F1C-9628-D84A97A8DDA5}" sibTransId="{094C0F69-6518-4061-829A-3ABF75FE1D46}"/>
    <dgm:cxn modelId="{45206F6D-3096-4217-9717-411DC7524AAD}" type="presOf" srcId="{E9CA8AD9-449A-496F-95DA-2A04D2451CD6}" destId="{D5B686E5-C437-4B61-BC89-1C88D5ACC7EC}" srcOrd="0" destOrd="0" presId="urn:microsoft.com/office/officeart/2005/8/layout/default"/>
    <dgm:cxn modelId="{A4061C4E-64A2-441A-94FB-82B670498E65}" srcId="{E9CA8AD9-449A-496F-95DA-2A04D2451CD6}" destId="{2FFF1CC6-066E-45FD-BA38-DEC0B1E7DF79}" srcOrd="2" destOrd="0" parTransId="{5E5A3035-37FE-40DE-B664-C43B3C6035E4}" sibTransId="{9284E5B8-E986-4789-A8B7-05DF05A447A6}"/>
    <dgm:cxn modelId="{1AF43E46-3D82-4AF3-A812-0E80FAED3768}" srcId="{E9CA8AD9-449A-496F-95DA-2A04D2451CD6}" destId="{2453D269-A63B-4666-8C87-757B389C9EA2}" srcOrd="0" destOrd="0" parTransId="{1DC56CC1-B13A-4188-9243-9E961F9B2B4C}" sibTransId="{3D7AC6E4-B72A-4EA0-BF03-7D72844385CD}"/>
    <dgm:cxn modelId="{D90113D4-77A9-4C7C-886E-28B699173CFA}" type="presOf" srcId="{124C5243-7452-4149-8EF1-1BD10E5FF9F8}" destId="{79FC7F96-20E1-4ECB-9CE8-4225569D120B}" srcOrd="0" destOrd="0" presId="urn:microsoft.com/office/officeart/2005/8/layout/default"/>
    <dgm:cxn modelId="{9E8B502A-4AC4-4033-90C3-B140A5749888}" type="presOf" srcId="{7A3A5064-D36E-4661-9EF1-906A2692842C}" destId="{87958889-2F9A-4AE9-BA4B-BE6EFDB5932E}" srcOrd="0" destOrd="0" presId="urn:microsoft.com/office/officeart/2005/8/layout/default"/>
    <dgm:cxn modelId="{CC83A767-50EC-48AE-9BBE-31213C33DE3D}" srcId="{E9CA8AD9-449A-496F-95DA-2A04D2451CD6}" destId="{08727068-08BB-4E4B-BFC9-430E3242E093}" srcOrd="4" destOrd="0" parTransId="{1A1079DE-A405-4D59-8D25-5F3BD1EF5AA9}" sibTransId="{9842C56E-E7B3-4661-85D6-94BEA9AAF426}"/>
    <dgm:cxn modelId="{985CB5D9-6A12-4B41-A92C-09658FF09B2E}" type="presOf" srcId="{58FCCD91-7CE5-43A4-8FE0-41130D0DE5D7}" destId="{5C8A6FEC-2CB0-40D6-AD4C-6C46B4E38ADD}" srcOrd="0" destOrd="0" presId="urn:microsoft.com/office/officeart/2005/8/layout/default"/>
    <dgm:cxn modelId="{C41D87D7-A1D9-462A-A5B2-03E4C3E0275E}" srcId="{E9CA8AD9-449A-496F-95DA-2A04D2451CD6}" destId="{99F6D446-2645-48A7-B345-107E406950AF}" srcOrd="1" destOrd="0" parTransId="{F6D83C53-3134-425F-A085-7ED61968BCD3}" sibTransId="{A213EE28-794E-4FCB-BF0D-AA4805009EB4}"/>
    <dgm:cxn modelId="{D39F6DAB-1175-4540-A956-E27580E0CEE3}" type="presParOf" srcId="{D5B686E5-C437-4B61-BC89-1C88D5ACC7EC}" destId="{D74DFE89-2886-4D22-AA7F-8CCA7989909B}" srcOrd="0" destOrd="0" presId="urn:microsoft.com/office/officeart/2005/8/layout/default"/>
    <dgm:cxn modelId="{450954E0-A51D-4AEC-8CBF-ED78D3DE7440}" type="presParOf" srcId="{D5B686E5-C437-4B61-BC89-1C88D5ACC7EC}" destId="{3C12E849-1212-44D8-A905-B3913CB1C8D7}" srcOrd="1" destOrd="0" presId="urn:microsoft.com/office/officeart/2005/8/layout/default"/>
    <dgm:cxn modelId="{57E09F95-262A-411D-89EF-76ED6806D98E}" type="presParOf" srcId="{D5B686E5-C437-4B61-BC89-1C88D5ACC7EC}" destId="{D19CE5F8-0002-409E-BAA2-1230623ADB3D}" srcOrd="2" destOrd="0" presId="urn:microsoft.com/office/officeart/2005/8/layout/default"/>
    <dgm:cxn modelId="{63E4121F-FD14-407F-85A4-A7D2E079FB83}" type="presParOf" srcId="{D5B686E5-C437-4B61-BC89-1C88D5ACC7EC}" destId="{082FE6E4-F1ED-4B7A-87AF-DAFD651B9B47}" srcOrd="3" destOrd="0" presId="urn:microsoft.com/office/officeart/2005/8/layout/default"/>
    <dgm:cxn modelId="{B319A8F1-7AF4-4829-A60F-DEBED9646F2A}" type="presParOf" srcId="{D5B686E5-C437-4B61-BC89-1C88D5ACC7EC}" destId="{8F6B8C4D-4469-4543-A3D3-340AF50A3A71}" srcOrd="4" destOrd="0" presId="urn:microsoft.com/office/officeart/2005/8/layout/default"/>
    <dgm:cxn modelId="{F5937D20-E8D6-4F73-8E94-0DE0B2CB83CE}" type="presParOf" srcId="{D5B686E5-C437-4B61-BC89-1C88D5ACC7EC}" destId="{C954AF76-5274-413D-A2F2-3723A90BE34D}" srcOrd="5" destOrd="0" presId="urn:microsoft.com/office/officeart/2005/8/layout/default"/>
    <dgm:cxn modelId="{A64C7941-047B-40C6-AC75-CCA19EBC507E}" type="presParOf" srcId="{D5B686E5-C437-4B61-BC89-1C88D5ACC7EC}" destId="{79FC7F96-20E1-4ECB-9CE8-4225569D120B}" srcOrd="6" destOrd="0" presId="urn:microsoft.com/office/officeart/2005/8/layout/default"/>
    <dgm:cxn modelId="{242B1C57-C04F-4091-B295-D6E062257C6B}" type="presParOf" srcId="{D5B686E5-C437-4B61-BC89-1C88D5ACC7EC}" destId="{0CA0BC12-7298-4EEF-8956-4265A5CEAA57}" srcOrd="7" destOrd="0" presId="urn:microsoft.com/office/officeart/2005/8/layout/default"/>
    <dgm:cxn modelId="{0941CE6D-05D3-46F8-8E5E-B1BBC7062098}" type="presParOf" srcId="{D5B686E5-C437-4B61-BC89-1C88D5ACC7EC}" destId="{407A12FF-9F18-4AE8-A3BB-D5FB18546476}" srcOrd="8" destOrd="0" presId="urn:microsoft.com/office/officeart/2005/8/layout/default"/>
    <dgm:cxn modelId="{2DC95995-AF12-4AE7-8986-3252BFC973B1}" type="presParOf" srcId="{D5B686E5-C437-4B61-BC89-1C88D5ACC7EC}" destId="{85E81C34-221C-4F3B-96E7-2902DDAB85E5}" srcOrd="9" destOrd="0" presId="urn:microsoft.com/office/officeart/2005/8/layout/default"/>
    <dgm:cxn modelId="{20ADAA23-D751-4866-888E-2CDA0186F119}" type="presParOf" srcId="{D5B686E5-C437-4B61-BC89-1C88D5ACC7EC}" destId="{5C8A6FEC-2CB0-40D6-AD4C-6C46B4E38ADD}" srcOrd="10" destOrd="0" presId="urn:microsoft.com/office/officeart/2005/8/layout/default"/>
    <dgm:cxn modelId="{092BFA5D-7F81-466B-8ABB-2E0019F0478F}" type="presParOf" srcId="{D5B686E5-C437-4B61-BC89-1C88D5ACC7EC}" destId="{DB672CF3-C84B-473C-A78B-FF9B96CE519C}" srcOrd="11" destOrd="0" presId="urn:microsoft.com/office/officeart/2005/8/layout/default"/>
    <dgm:cxn modelId="{69827E8B-2A13-4669-A63E-F64A259D9BB8}" type="presParOf" srcId="{D5B686E5-C437-4B61-BC89-1C88D5ACC7EC}" destId="{87958889-2F9A-4AE9-BA4B-BE6EFDB5932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58716B-E875-42B9-A47E-26DDCCA45A34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FE4D88-890F-43AC-AFA0-3B420DDBD6DC}">
      <dgm:prSet/>
      <dgm:spPr/>
      <dgm:t>
        <a:bodyPr/>
        <a:lstStyle/>
        <a:p>
          <a:r>
            <a:rPr lang="en-US"/>
            <a:t>Show</a:t>
          </a:r>
        </a:p>
      </dgm:t>
    </dgm:pt>
    <dgm:pt modelId="{22FD9B9E-D2C3-4E7D-8814-EFAEA08314ED}" type="parTrans" cxnId="{449CA50E-13A4-4511-BB3C-30C6E39A0402}">
      <dgm:prSet/>
      <dgm:spPr/>
      <dgm:t>
        <a:bodyPr/>
        <a:lstStyle/>
        <a:p>
          <a:endParaRPr lang="en-US"/>
        </a:p>
      </dgm:t>
    </dgm:pt>
    <dgm:pt modelId="{9400EDBC-BE2D-406D-A908-C8F78EB52758}" type="sibTrans" cxnId="{449CA50E-13A4-4511-BB3C-30C6E39A0402}">
      <dgm:prSet/>
      <dgm:spPr/>
      <dgm:t>
        <a:bodyPr/>
        <a:lstStyle/>
        <a:p>
          <a:endParaRPr lang="en-US"/>
        </a:p>
      </dgm:t>
    </dgm:pt>
    <dgm:pt modelId="{3B6EDE14-360F-46AE-8C70-CD68841B899E}">
      <dgm:prSet/>
      <dgm:spPr/>
      <dgm:t>
        <a:bodyPr/>
        <a:lstStyle/>
        <a:p>
          <a:r>
            <a:rPr lang="en-US"/>
            <a:t>Show visible success; further impetus for change</a:t>
          </a:r>
        </a:p>
      </dgm:t>
    </dgm:pt>
    <dgm:pt modelId="{E0C55BF2-05ED-4876-BE63-BE3BD7A35A2E}" type="parTrans" cxnId="{6B4D82FF-BDC4-4A1D-AC78-161D93905FA8}">
      <dgm:prSet/>
      <dgm:spPr/>
      <dgm:t>
        <a:bodyPr/>
        <a:lstStyle/>
        <a:p>
          <a:endParaRPr lang="en-US"/>
        </a:p>
      </dgm:t>
    </dgm:pt>
    <dgm:pt modelId="{E3FF1F78-3BAC-445A-806B-4990089CAFB1}" type="sibTrans" cxnId="{6B4D82FF-BDC4-4A1D-AC78-161D93905FA8}">
      <dgm:prSet/>
      <dgm:spPr/>
      <dgm:t>
        <a:bodyPr/>
        <a:lstStyle/>
        <a:p>
          <a:endParaRPr lang="en-US"/>
        </a:p>
      </dgm:t>
    </dgm:pt>
    <dgm:pt modelId="{07F1E8BE-8BE9-4320-BEF0-4CECF47F47DD}">
      <dgm:prSet/>
      <dgm:spPr/>
      <dgm:t>
        <a:bodyPr/>
        <a:lstStyle/>
        <a:p>
          <a:r>
            <a:rPr lang="en-US"/>
            <a:t>Provide</a:t>
          </a:r>
        </a:p>
      </dgm:t>
    </dgm:pt>
    <dgm:pt modelId="{50F3C567-BA09-4AF9-B227-BE9300FB6C8D}" type="parTrans" cxnId="{817E253B-C2B5-48F0-8324-84D2877C556E}">
      <dgm:prSet/>
      <dgm:spPr/>
      <dgm:t>
        <a:bodyPr/>
        <a:lstStyle/>
        <a:p>
          <a:endParaRPr lang="en-US"/>
        </a:p>
      </dgm:t>
    </dgm:pt>
    <dgm:pt modelId="{58E1E1FF-721B-4581-8BFB-803ED4A00D94}" type="sibTrans" cxnId="{817E253B-C2B5-48F0-8324-84D2877C556E}">
      <dgm:prSet/>
      <dgm:spPr/>
      <dgm:t>
        <a:bodyPr/>
        <a:lstStyle/>
        <a:p>
          <a:endParaRPr lang="en-US"/>
        </a:p>
      </dgm:t>
    </dgm:pt>
    <dgm:pt modelId="{A8A31FA9-FFEA-4B58-9F36-0701E3845B23}">
      <dgm:prSet/>
      <dgm:spPr/>
      <dgm:t>
        <a:bodyPr/>
        <a:lstStyle/>
        <a:p>
          <a:r>
            <a:rPr lang="en-US"/>
            <a:t>Provide positive feedback; recognize and reward contributions to wins</a:t>
          </a:r>
        </a:p>
      </dgm:t>
    </dgm:pt>
    <dgm:pt modelId="{D877FB32-8687-4FE0-939F-661B9E894E5B}" type="parTrans" cxnId="{86D3C6B2-7299-4F4E-87B5-DF0FEAA2D5DA}">
      <dgm:prSet/>
      <dgm:spPr/>
      <dgm:t>
        <a:bodyPr/>
        <a:lstStyle/>
        <a:p>
          <a:endParaRPr lang="en-US"/>
        </a:p>
      </dgm:t>
    </dgm:pt>
    <dgm:pt modelId="{EACD9FB2-26FF-485A-8F0F-8512250EF583}" type="sibTrans" cxnId="{86D3C6B2-7299-4F4E-87B5-DF0FEAA2D5DA}">
      <dgm:prSet/>
      <dgm:spPr/>
      <dgm:t>
        <a:bodyPr/>
        <a:lstStyle/>
        <a:p>
          <a:endParaRPr lang="en-US"/>
        </a:p>
      </dgm:t>
    </dgm:pt>
    <dgm:pt modelId="{8B87561E-CF12-4CD3-84AD-55EA4BB19614}">
      <dgm:prSet/>
      <dgm:spPr/>
      <dgm:t>
        <a:bodyPr/>
        <a:lstStyle/>
        <a:p>
          <a:r>
            <a:rPr lang="en-US"/>
            <a:t>Further builds morale and motivation</a:t>
          </a:r>
        </a:p>
      </dgm:t>
    </dgm:pt>
    <dgm:pt modelId="{87466FE9-9C1F-4E7B-AD1E-BE950F026ADE}" type="parTrans" cxnId="{59057C8B-9FE8-467A-9A36-B94D7FCAC643}">
      <dgm:prSet/>
      <dgm:spPr/>
      <dgm:t>
        <a:bodyPr/>
        <a:lstStyle/>
        <a:p>
          <a:endParaRPr lang="en-US"/>
        </a:p>
      </dgm:t>
    </dgm:pt>
    <dgm:pt modelId="{DD6BC8EE-44A0-4CE5-8C85-929CCBA93FA3}" type="sibTrans" cxnId="{59057C8B-9FE8-467A-9A36-B94D7FCAC643}">
      <dgm:prSet/>
      <dgm:spPr/>
      <dgm:t>
        <a:bodyPr/>
        <a:lstStyle/>
        <a:p>
          <a:endParaRPr lang="en-US"/>
        </a:p>
      </dgm:t>
    </dgm:pt>
    <dgm:pt modelId="{8916C61E-0D03-4F7D-9D08-E83665EE8A92}">
      <dgm:prSet/>
      <dgm:spPr/>
      <dgm:t>
        <a:bodyPr/>
        <a:lstStyle/>
        <a:p>
          <a:r>
            <a:rPr lang="en-US"/>
            <a:t>Leverage</a:t>
          </a:r>
        </a:p>
      </dgm:t>
    </dgm:pt>
    <dgm:pt modelId="{A7521508-7558-43C8-B5A8-B8A74D1AFDF2}" type="parTrans" cxnId="{12125F96-5815-4A0B-A63B-B3A9E4B57747}">
      <dgm:prSet/>
      <dgm:spPr/>
      <dgm:t>
        <a:bodyPr/>
        <a:lstStyle/>
        <a:p>
          <a:endParaRPr lang="en-US"/>
        </a:p>
      </dgm:t>
    </dgm:pt>
    <dgm:pt modelId="{AEA942B2-9594-45F2-842E-98E59D214E97}" type="sibTrans" cxnId="{12125F96-5815-4A0B-A63B-B3A9E4B57747}">
      <dgm:prSet/>
      <dgm:spPr/>
      <dgm:t>
        <a:bodyPr/>
        <a:lstStyle/>
        <a:p>
          <a:endParaRPr lang="en-US"/>
        </a:p>
      </dgm:t>
    </dgm:pt>
    <dgm:pt modelId="{0B4D2293-3319-425A-8EFF-ED2A83BBDB3E}">
      <dgm:prSet/>
      <dgm:spPr/>
      <dgm:t>
        <a:bodyPr/>
        <a:lstStyle/>
        <a:p>
          <a:r>
            <a:rPr lang="en-US"/>
            <a:t>Leverage lessons learned to help plan next goal</a:t>
          </a:r>
        </a:p>
      </dgm:t>
    </dgm:pt>
    <dgm:pt modelId="{B5DE2AFA-E403-4944-AB97-E5EE8BB099BB}" type="parTrans" cxnId="{3C62D16C-3B72-49EA-993A-4214658D2392}">
      <dgm:prSet/>
      <dgm:spPr/>
      <dgm:t>
        <a:bodyPr/>
        <a:lstStyle/>
        <a:p>
          <a:endParaRPr lang="en-US"/>
        </a:p>
      </dgm:t>
    </dgm:pt>
    <dgm:pt modelId="{79A3961A-E98F-4DFB-AF63-5D8D652DECA5}" type="sibTrans" cxnId="{3C62D16C-3B72-49EA-993A-4214658D2392}">
      <dgm:prSet/>
      <dgm:spPr/>
      <dgm:t>
        <a:bodyPr/>
        <a:lstStyle/>
        <a:p>
          <a:endParaRPr lang="en-US"/>
        </a:p>
      </dgm:t>
    </dgm:pt>
    <dgm:pt modelId="{63EC7FD6-C1EC-4520-97BE-E61BF66E0D7F}">
      <dgm:prSet/>
      <dgm:spPr/>
      <dgm:t>
        <a:bodyPr/>
        <a:lstStyle/>
        <a:p>
          <a:r>
            <a:rPr lang="en-US"/>
            <a:t>Create</a:t>
          </a:r>
        </a:p>
      </dgm:t>
    </dgm:pt>
    <dgm:pt modelId="{A1B5C748-E459-4BEE-8B2E-37DDF8FA8B68}" type="parTrans" cxnId="{836DC698-F72E-4568-8D41-DB472A173A81}">
      <dgm:prSet/>
      <dgm:spPr/>
      <dgm:t>
        <a:bodyPr/>
        <a:lstStyle/>
        <a:p>
          <a:endParaRPr lang="en-US"/>
        </a:p>
      </dgm:t>
    </dgm:pt>
    <dgm:pt modelId="{02A60F38-74D7-4140-BEF1-015C1FDAC541}" type="sibTrans" cxnId="{836DC698-F72E-4568-8D41-DB472A173A81}">
      <dgm:prSet/>
      <dgm:spPr/>
      <dgm:t>
        <a:bodyPr/>
        <a:lstStyle/>
        <a:p>
          <a:endParaRPr lang="en-US"/>
        </a:p>
      </dgm:t>
    </dgm:pt>
    <dgm:pt modelId="{3F8492C6-EA95-464F-8C7E-0F5B5E46D847}">
      <dgm:prSet/>
      <dgm:spPr/>
      <dgm:t>
        <a:bodyPr/>
        <a:lstStyle/>
        <a:p>
          <a:r>
            <a:rPr lang="en-US"/>
            <a:t>Create greater difficulty for resisters to block further change</a:t>
          </a:r>
        </a:p>
      </dgm:t>
    </dgm:pt>
    <dgm:pt modelId="{35B47B07-9027-40EE-87D0-EFB7C9CD28AF}" type="parTrans" cxnId="{CF195ECE-1EAC-478D-A041-405F354CD0ED}">
      <dgm:prSet/>
      <dgm:spPr/>
      <dgm:t>
        <a:bodyPr/>
        <a:lstStyle/>
        <a:p>
          <a:endParaRPr lang="en-US"/>
        </a:p>
      </dgm:t>
    </dgm:pt>
    <dgm:pt modelId="{C2550157-3635-4097-9E74-BD8A238695AB}" type="sibTrans" cxnId="{CF195ECE-1EAC-478D-A041-405F354CD0ED}">
      <dgm:prSet/>
      <dgm:spPr/>
      <dgm:t>
        <a:bodyPr/>
        <a:lstStyle/>
        <a:p>
          <a:endParaRPr lang="en-US"/>
        </a:p>
      </dgm:t>
    </dgm:pt>
    <dgm:pt modelId="{04A89D90-91F4-40FB-ACB5-BFAF36BA0227}">
      <dgm:prSet/>
      <dgm:spPr/>
      <dgm:t>
        <a:bodyPr/>
        <a:lstStyle/>
        <a:p>
          <a:r>
            <a:rPr lang="en-US"/>
            <a:t>Provide</a:t>
          </a:r>
        </a:p>
      </dgm:t>
    </dgm:pt>
    <dgm:pt modelId="{85A880DF-0621-4EDA-A803-D3A77A2A16D1}" type="parTrans" cxnId="{5FB5E068-B0CD-4756-BE5B-3933DCD81C82}">
      <dgm:prSet/>
      <dgm:spPr/>
      <dgm:t>
        <a:bodyPr/>
        <a:lstStyle/>
        <a:p>
          <a:endParaRPr lang="en-US"/>
        </a:p>
      </dgm:t>
    </dgm:pt>
    <dgm:pt modelId="{14611A66-AFCA-40CD-8015-354450C3EED2}" type="sibTrans" cxnId="{5FB5E068-B0CD-4756-BE5B-3933DCD81C82}">
      <dgm:prSet/>
      <dgm:spPr/>
      <dgm:t>
        <a:bodyPr/>
        <a:lstStyle/>
        <a:p>
          <a:endParaRPr lang="en-US"/>
        </a:p>
      </dgm:t>
    </dgm:pt>
    <dgm:pt modelId="{FB87B8AB-731C-4BFD-84CB-3867958E279A}">
      <dgm:prSet/>
      <dgm:spPr/>
      <dgm:t>
        <a:bodyPr/>
        <a:lstStyle/>
        <a:p>
          <a:r>
            <a:rPr lang="en-US"/>
            <a:t>Provide leadership with evidence of success</a:t>
          </a:r>
        </a:p>
      </dgm:t>
    </dgm:pt>
    <dgm:pt modelId="{2E8F1D42-F6AF-47A0-B891-772B52CB5572}" type="parTrans" cxnId="{140498D0-ECDE-4398-B96C-6D7F0EB686FE}">
      <dgm:prSet/>
      <dgm:spPr/>
      <dgm:t>
        <a:bodyPr/>
        <a:lstStyle/>
        <a:p>
          <a:endParaRPr lang="en-US"/>
        </a:p>
      </dgm:t>
    </dgm:pt>
    <dgm:pt modelId="{A91ECD76-8A64-4369-A859-6F4CAEFAECB8}" type="sibTrans" cxnId="{140498D0-ECDE-4398-B96C-6D7F0EB686FE}">
      <dgm:prSet/>
      <dgm:spPr/>
      <dgm:t>
        <a:bodyPr/>
        <a:lstStyle/>
        <a:p>
          <a:endParaRPr lang="en-US"/>
        </a:p>
      </dgm:t>
    </dgm:pt>
    <dgm:pt modelId="{B9C8400F-A990-48DC-9E10-E3BA3CEF26F4}">
      <dgm:prSet/>
      <dgm:spPr/>
      <dgm:t>
        <a:bodyPr/>
        <a:lstStyle/>
        <a:p>
          <a:r>
            <a:rPr lang="en-US"/>
            <a:t>Build</a:t>
          </a:r>
        </a:p>
      </dgm:t>
    </dgm:pt>
    <dgm:pt modelId="{AE62959F-96F3-416D-B014-20CCEDB52B61}" type="parTrans" cxnId="{1CC3BE29-FF36-4F7B-853E-7880DE79AF19}">
      <dgm:prSet/>
      <dgm:spPr/>
      <dgm:t>
        <a:bodyPr/>
        <a:lstStyle/>
        <a:p>
          <a:endParaRPr lang="en-US"/>
        </a:p>
      </dgm:t>
    </dgm:pt>
    <dgm:pt modelId="{2F5C822C-90AA-47E3-B697-6A069CBAC7D3}" type="sibTrans" cxnId="{1CC3BE29-FF36-4F7B-853E-7880DE79AF19}">
      <dgm:prSet/>
      <dgm:spPr/>
      <dgm:t>
        <a:bodyPr/>
        <a:lstStyle/>
        <a:p>
          <a:endParaRPr lang="en-US"/>
        </a:p>
      </dgm:t>
    </dgm:pt>
    <dgm:pt modelId="{BFAE1D6C-94F7-4AFD-968B-B345A6C00F6C}">
      <dgm:prSet/>
      <dgm:spPr/>
      <dgm:t>
        <a:bodyPr/>
        <a:lstStyle/>
        <a:p>
          <a:r>
            <a:rPr lang="en-US"/>
            <a:t>Build momentum</a:t>
          </a:r>
        </a:p>
      </dgm:t>
    </dgm:pt>
    <dgm:pt modelId="{A07FDEBC-0C0D-4CEE-82C3-FA052CD5808D}" type="parTrans" cxnId="{4BC32748-6C26-4472-86F6-D58EB2B6B3B4}">
      <dgm:prSet/>
      <dgm:spPr/>
      <dgm:t>
        <a:bodyPr/>
        <a:lstStyle/>
        <a:p>
          <a:endParaRPr lang="en-US"/>
        </a:p>
      </dgm:t>
    </dgm:pt>
    <dgm:pt modelId="{C86A274F-B872-4F1D-B5B3-3FD99E502FC1}" type="sibTrans" cxnId="{4BC32748-6C26-4472-86F6-D58EB2B6B3B4}">
      <dgm:prSet/>
      <dgm:spPr/>
      <dgm:t>
        <a:bodyPr/>
        <a:lstStyle/>
        <a:p>
          <a:endParaRPr lang="en-US"/>
        </a:p>
      </dgm:t>
    </dgm:pt>
    <dgm:pt modelId="{E2A209F1-8F3D-4B25-8CB4-8A4C0C8FED3D}">
      <dgm:prSet/>
      <dgm:spPr/>
      <dgm:t>
        <a:bodyPr/>
        <a:lstStyle/>
        <a:p>
          <a:r>
            <a:rPr lang="en-US"/>
            <a:t>Helps draw in neutral or reluctant supporters</a:t>
          </a:r>
        </a:p>
      </dgm:t>
    </dgm:pt>
    <dgm:pt modelId="{5FF84BEF-04FC-47F3-9846-D4F5324A270D}" type="parTrans" cxnId="{FB94FFAF-A0C4-4A60-A419-7066E939FD17}">
      <dgm:prSet/>
      <dgm:spPr/>
      <dgm:t>
        <a:bodyPr/>
        <a:lstStyle/>
        <a:p>
          <a:endParaRPr lang="en-US"/>
        </a:p>
      </dgm:t>
    </dgm:pt>
    <dgm:pt modelId="{5E3DD93D-F54A-4335-8CED-7A61A1CE934F}" type="sibTrans" cxnId="{FB94FFAF-A0C4-4A60-A419-7066E939FD17}">
      <dgm:prSet/>
      <dgm:spPr/>
      <dgm:t>
        <a:bodyPr/>
        <a:lstStyle/>
        <a:p>
          <a:endParaRPr lang="en-US"/>
        </a:p>
      </dgm:t>
    </dgm:pt>
    <dgm:pt modelId="{380C8238-2175-D94A-B416-7D8A75CE82A4}" type="pres">
      <dgm:prSet presAssocID="{1658716B-E875-42B9-A47E-26DDCCA45A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0BF9B6-C20C-494A-8F2A-5EABC7FEB788}" type="pres">
      <dgm:prSet presAssocID="{B0FE4D88-890F-43AC-AFA0-3B420DDBD6DC}" presName="linNode" presStyleCnt="0"/>
      <dgm:spPr/>
    </dgm:pt>
    <dgm:pt modelId="{DAC4760E-79F5-E949-BD3C-7A26412240C7}" type="pres">
      <dgm:prSet presAssocID="{B0FE4D88-890F-43AC-AFA0-3B420DDBD6DC}" presName="parentText" presStyleLbl="alignNode1" presStyleIdx="0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0D683048-826E-7A4C-92FC-0D9EAB1654F8}" type="pres">
      <dgm:prSet presAssocID="{B0FE4D88-890F-43AC-AFA0-3B420DDBD6DC}" presName="descendantText" presStyleLbl="alignAccFollowNode1" presStyleIdx="0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257F797D-4176-3245-9847-3E465751EFF0}" type="pres">
      <dgm:prSet presAssocID="{9400EDBC-BE2D-406D-A908-C8F78EB52758}" presName="sp" presStyleCnt="0"/>
      <dgm:spPr/>
    </dgm:pt>
    <dgm:pt modelId="{A8C0E0EE-ED10-CA40-B8ED-87F6B50A5B06}" type="pres">
      <dgm:prSet presAssocID="{07F1E8BE-8BE9-4320-BEF0-4CECF47F47DD}" presName="linNode" presStyleCnt="0"/>
      <dgm:spPr/>
    </dgm:pt>
    <dgm:pt modelId="{98523665-7976-5948-8204-EC207220ADE1}" type="pres">
      <dgm:prSet presAssocID="{07F1E8BE-8BE9-4320-BEF0-4CECF47F47DD}" presName="parentText" presStyleLbl="alignNode1" presStyleIdx="1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4CC9EA85-AD5D-6C48-9559-DAE9F5431668}" type="pres">
      <dgm:prSet presAssocID="{07F1E8BE-8BE9-4320-BEF0-4CECF47F47DD}" presName="descendantText" presStyleLbl="alignAccFollowNode1" presStyleIdx="1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A433A733-F2E1-F64A-AE54-43E7D6590974}" type="pres">
      <dgm:prSet presAssocID="{58E1E1FF-721B-4581-8BFB-803ED4A00D94}" presName="sp" presStyleCnt="0"/>
      <dgm:spPr/>
    </dgm:pt>
    <dgm:pt modelId="{E0DF7D51-5DE9-FE46-A0B1-0F4ACD7FF9E2}" type="pres">
      <dgm:prSet presAssocID="{8916C61E-0D03-4F7D-9D08-E83665EE8A92}" presName="linNode" presStyleCnt="0"/>
      <dgm:spPr/>
    </dgm:pt>
    <dgm:pt modelId="{3804633C-6389-8E46-A3FF-49F7449B9E3A}" type="pres">
      <dgm:prSet presAssocID="{8916C61E-0D03-4F7D-9D08-E83665EE8A92}" presName="parentText" presStyleLbl="alignNode1" presStyleIdx="2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6838068B-29A8-1545-9654-32B387C96D54}" type="pres">
      <dgm:prSet presAssocID="{8916C61E-0D03-4F7D-9D08-E83665EE8A92}" presName="descendantText" presStyleLbl="alignAccFollowNode1" presStyleIdx="2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DCA38063-4875-3940-9CDC-7DE99E04B8BE}" type="pres">
      <dgm:prSet presAssocID="{AEA942B2-9594-45F2-842E-98E59D214E97}" presName="sp" presStyleCnt="0"/>
      <dgm:spPr/>
    </dgm:pt>
    <dgm:pt modelId="{CC692FB1-ED15-FD4D-8F38-F7C075E77796}" type="pres">
      <dgm:prSet presAssocID="{63EC7FD6-C1EC-4520-97BE-E61BF66E0D7F}" presName="linNode" presStyleCnt="0"/>
      <dgm:spPr/>
    </dgm:pt>
    <dgm:pt modelId="{724749DB-893B-2348-BD98-397575587E76}" type="pres">
      <dgm:prSet presAssocID="{63EC7FD6-C1EC-4520-97BE-E61BF66E0D7F}" presName="parentText" presStyleLbl="alignNode1" presStyleIdx="3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E76E6B97-C81D-7143-BFD3-452C137E9768}" type="pres">
      <dgm:prSet presAssocID="{63EC7FD6-C1EC-4520-97BE-E61BF66E0D7F}" presName="descendantText" presStyleLbl="alignAccFollowNode1" presStyleIdx="3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3C4E1E16-59CE-3343-9BB2-A24B1437160D}" type="pres">
      <dgm:prSet presAssocID="{02A60F38-74D7-4140-BEF1-015C1FDAC541}" presName="sp" presStyleCnt="0"/>
      <dgm:spPr/>
    </dgm:pt>
    <dgm:pt modelId="{8D6747E1-37F7-8442-836B-B6AAA0EDAA74}" type="pres">
      <dgm:prSet presAssocID="{04A89D90-91F4-40FB-ACB5-BFAF36BA0227}" presName="linNode" presStyleCnt="0"/>
      <dgm:spPr/>
    </dgm:pt>
    <dgm:pt modelId="{CD0B09B9-7905-1C4A-A178-459931ECE31C}" type="pres">
      <dgm:prSet presAssocID="{04A89D90-91F4-40FB-ACB5-BFAF36BA0227}" presName="parentText" presStyleLbl="alignNode1" presStyleIdx="4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FAEDBA45-5587-A944-B791-18A7A387D86B}" type="pres">
      <dgm:prSet presAssocID="{04A89D90-91F4-40FB-ACB5-BFAF36BA0227}" presName="descendantText" presStyleLbl="alignAccFollowNode1" presStyleIdx="4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9AAE46BC-3C13-5E49-B609-C3298653D47D}" type="pres">
      <dgm:prSet presAssocID="{14611A66-AFCA-40CD-8015-354450C3EED2}" presName="sp" presStyleCnt="0"/>
      <dgm:spPr/>
    </dgm:pt>
    <dgm:pt modelId="{30A54709-D9EC-514A-B792-7C031462325E}" type="pres">
      <dgm:prSet presAssocID="{B9C8400F-A990-48DC-9E10-E3BA3CEF26F4}" presName="linNode" presStyleCnt="0"/>
      <dgm:spPr/>
    </dgm:pt>
    <dgm:pt modelId="{B7F4734D-E9CC-1C48-A290-6DB9ACA60DED}" type="pres">
      <dgm:prSet presAssocID="{B9C8400F-A990-48DC-9E10-E3BA3CEF26F4}" presName="parentText" presStyleLbl="alignNode1" presStyleIdx="5" presStyleCnt="6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E6481177-1A5B-6840-9459-7FC41A167F44}" type="pres">
      <dgm:prSet presAssocID="{B9C8400F-A990-48DC-9E10-E3BA3CEF26F4}" presName="descendantText" presStyleLbl="alignAccFollowNode1" presStyleIdx="5" presStyleCnt="6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8AAA91DB-B00A-B745-B175-A8D4FCDEB6D1}" type="presOf" srcId="{E2A209F1-8F3D-4B25-8CB4-8A4C0C8FED3D}" destId="{E6481177-1A5B-6840-9459-7FC41A167F44}" srcOrd="0" destOrd="1" presId="urn:microsoft.com/office/officeart/2016/7/layout/VerticalSolidActionList"/>
    <dgm:cxn modelId="{4BC32748-6C26-4472-86F6-D58EB2B6B3B4}" srcId="{B9C8400F-A990-48DC-9E10-E3BA3CEF26F4}" destId="{BFAE1D6C-94F7-4AFD-968B-B345A6C00F6C}" srcOrd="0" destOrd="0" parTransId="{A07FDEBC-0C0D-4CEE-82C3-FA052CD5808D}" sibTransId="{C86A274F-B872-4F1D-B5B3-3FD99E502FC1}"/>
    <dgm:cxn modelId="{FFA043A1-F535-6541-95A0-A1A8FA1C383F}" type="presOf" srcId="{B9C8400F-A990-48DC-9E10-E3BA3CEF26F4}" destId="{B7F4734D-E9CC-1C48-A290-6DB9ACA60DED}" srcOrd="0" destOrd="0" presId="urn:microsoft.com/office/officeart/2016/7/layout/VerticalSolidActionList"/>
    <dgm:cxn modelId="{FCD5F622-2E39-4E40-8AB8-5C2BAA44062F}" type="presOf" srcId="{8916C61E-0D03-4F7D-9D08-E83665EE8A92}" destId="{3804633C-6389-8E46-A3FF-49F7449B9E3A}" srcOrd="0" destOrd="0" presId="urn:microsoft.com/office/officeart/2016/7/layout/VerticalSolidActionList"/>
    <dgm:cxn modelId="{20380005-76A4-C848-A7BE-0B2171E1BE06}" type="presOf" srcId="{07F1E8BE-8BE9-4320-BEF0-4CECF47F47DD}" destId="{98523665-7976-5948-8204-EC207220ADE1}" srcOrd="0" destOrd="0" presId="urn:microsoft.com/office/officeart/2016/7/layout/VerticalSolidActionList"/>
    <dgm:cxn modelId="{86D3C6B2-7299-4F4E-87B5-DF0FEAA2D5DA}" srcId="{07F1E8BE-8BE9-4320-BEF0-4CECF47F47DD}" destId="{A8A31FA9-FFEA-4B58-9F36-0701E3845B23}" srcOrd="0" destOrd="0" parTransId="{D877FB32-8687-4FE0-939F-661B9E894E5B}" sibTransId="{EACD9FB2-26FF-485A-8F0F-8512250EF583}"/>
    <dgm:cxn modelId="{1CC3BE29-FF36-4F7B-853E-7880DE79AF19}" srcId="{1658716B-E875-42B9-A47E-26DDCCA45A34}" destId="{B9C8400F-A990-48DC-9E10-E3BA3CEF26F4}" srcOrd="5" destOrd="0" parTransId="{AE62959F-96F3-416D-B014-20CCEDB52B61}" sibTransId="{2F5C822C-90AA-47E3-B697-6A069CBAC7D3}"/>
    <dgm:cxn modelId="{3FBD56AC-DD6A-9D4E-8620-AD78EDE34A0A}" type="presOf" srcId="{A8A31FA9-FFEA-4B58-9F36-0701E3845B23}" destId="{4CC9EA85-AD5D-6C48-9559-DAE9F5431668}" srcOrd="0" destOrd="0" presId="urn:microsoft.com/office/officeart/2016/7/layout/VerticalSolidActionList"/>
    <dgm:cxn modelId="{FB94FFAF-A0C4-4A60-A419-7066E939FD17}" srcId="{BFAE1D6C-94F7-4AFD-968B-B345A6C00F6C}" destId="{E2A209F1-8F3D-4B25-8CB4-8A4C0C8FED3D}" srcOrd="0" destOrd="0" parTransId="{5FF84BEF-04FC-47F3-9846-D4F5324A270D}" sibTransId="{5E3DD93D-F54A-4335-8CED-7A61A1CE934F}"/>
    <dgm:cxn modelId="{6B4D82FF-BDC4-4A1D-AC78-161D93905FA8}" srcId="{B0FE4D88-890F-43AC-AFA0-3B420DDBD6DC}" destId="{3B6EDE14-360F-46AE-8C70-CD68841B899E}" srcOrd="0" destOrd="0" parTransId="{E0C55BF2-05ED-4876-BE63-BE3BD7A35A2E}" sibTransId="{E3FF1F78-3BAC-445A-806B-4990089CAFB1}"/>
    <dgm:cxn modelId="{378A930F-8292-6649-9C43-607C0143F460}" type="presOf" srcId="{3F8492C6-EA95-464F-8C7E-0F5B5E46D847}" destId="{E76E6B97-C81D-7143-BFD3-452C137E9768}" srcOrd="0" destOrd="0" presId="urn:microsoft.com/office/officeart/2016/7/layout/VerticalSolidActionList"/>
    <dgm:cxn modelId="{836DC698-F72E-4568-8D41-DB472A173A81}" srcId="{1658716B-E875-42B9-A47E-26DDCCA45A34}" destId="{63EC7FD6-C1EC-4520-97BE-E61BF66E0D7F}" srcOrd="3" destOrd="0" parTransId="{A1B5C748-E459-4BEE-8B2E-37DDF8FA8B68}" sibTransId="{02A60F38-74D7-4140-BEF1-015C1FDAC541}"/>
    <dgm:cxn modelId="{5FB5E068-B0CD-4756-BE5B-3933DCD81C82}" srcId="{1658716B-E875-42B9-A47E-26DDCCA45A34}" destId="{04A89D90-91F4-40FB-ACB5-BFAF36BA0227}" srcOrd="4" destOrd="0" parTransId="{85A880DF-0621-4EDA-A803-D3A77A2A16D1}" sibTransId="{14611A66-AFCA-40CD-8015-354450C3EED2}"/>
    <dgm:cxn modelId="{817E253B-C2B5-48F0-8324-84D2877C556E}" srcId="{1658716B-E875-42B9-A47E-26DDCCA45A34}" destId="{07F1E8BE-8BE9-4320-BEF0-4CECF47F47DD}" srcOrd="1" destOrd="0" parTransId="{50F3C567-BA09-4AF9-B227-BE9300FB6C8D}" sibTransId="{58E1E1FF-721B-4581-8BFB-803ED4A00D94}"/>
    <dgm:cxn modelId="{48577FB4-0FAA-6C4C-96D1-5ADCBD6AC860}" type="presOf" srcId="{04A89D90-91F4-40FB-ACB5-BFAF36BA0227}" destId="{CD0B09B9-7905-1C4A-A178-459931ECE31C}" srcOrd="0" destOrd="0" presId="urn:microsoft.com/office/officeart/2016/7/layout/VerticalSolidActionList"/>
    <dgm:cxn modelId="{59057C8B-9FE8-467A-9A36-B94D7FCAC643}" srcId="{A8A31FA9-FFEA-4B58-9F36-0701E3845B23}" destId="{8B87561E-CF12-4CD3-84AD-55EA4BB19614}" srcOrd="0" destOrd="0" parTransId="{87466FE9-9C1F-4E7B-AD1E-BE950F026ADE}" sibTransId="{DD6BC8EE-44A0-4CE5-8C85-929CCBA93FA3}"/>
    <dgm:cxn modelId="{6CD26F75-D00D-5B4E-9DF4-D0AD7F752715}" type="presOf" srcId="{BFAE1D6C-94F7-4AFD-968B-B345A6C00F6C}" destId="{E6481177-1A5B-6840-9459-7FC41A167F44}" srcOrd="0" destOrd="0" presId="urn:microsoft.com/office/officeart/2016/7/layout/VerticalSolidActionList"/>
    <dgm:cxn modelId="{449CA50E-13A4-4511-BB3C-30C6E39A0402}" srcId="{1658716B-E875-42B9-A47E-26DDCCA45A34}" destId="{B0FE4D88-890F-43AC-AFA0-3B420DDBD6DC}" srcOrd="0" destOrd="0" parTransId="{22FD9B9E-D2C3-4E7D-8814-EFAEA08314ED}" sibTransId="{9400EDBC-BE2D-406D-A908-C8F78EB52758}"/>
    <dgm:cxn modelId="{223F5F00-7EE5-4D4A-9D30-DF3339E82FCC}" type="presOf" srcId="{B0FE4D88-890F-43AC-AFA0-3B420DDBD6DC}" destId="{DAC4760E-79F5-E949-BD3C-7A26412240C7}" srcOrd="0" destOrd="0" presId="urn:microsoft.com/office/officeart/2016/7/layout/VerticalSolidActionList"/>
    <dgm:cxn modelId="{26E2FFBF-133D-664C-BA65-57485AB01023}" type="presOf" srcId="{3B6EDE14-360F-46AE-8C70-CD68841B899E}" destId="{0D683048-826E-7A4C-92FC-0D9EAB1654F8}" srcOrd="0" destOrd="0" presId="urn:microsoft.com/office/officeart/2016/7/layout/VerticalSolidActionList"/>
    <dgm:cxn modelId="{34D37042-B74F-124E-BD89-DFBC41F9834F}" type="presOf" srcId="{63EC7FD6-C1EC-4520-97BE-E61BF66E0D7F}" destId="{724749DB-893B-2348-BD98-397575587E76}" srcOrd="0" destOrd="0" presId="urn:microsoft.com/office/officeart/2016/7/layout/VerticalSolidActionList"/>
    <dgm:cxn modelId="{CF195ECE-1EAC-478D-A041-405F354CD0ED}" srcId="{63EC7FD6-C1EC-4520-97BE-E61BF66E0D7F}" destId="{3F8492C6-EA95-464F-8C7E-0F5B5E46D847}" srcOrd="0" destOrd="0" parTransId="{35B47B07-9027-40EE-87D0-EFB7C9CD28AF}" sibTransId="{C2550157-3635-4097-9E74-BD8A238695AB}"/>
    <dgm:cxn modelId="{E7CC7AAC-8738-7442-93F0-C1C9F26ADF26}" type="presOf" srcId="{0B4D2293-3319-425A-8EFF-ED2A83BBDB3E}" destId="{6838068B-29A8-1545-9654-32B387C96D54}" srcOrd="0" destOrd="0" presId="urn:microsoft.com/office/officeart/2016/7/layout/VerticalSolidActionList"/>
    <dgm:cxn modelId="{12125F96-5815-4A0B-A63B-B3A9E4B57747}" srcId="{1658716B-E875-42B9-A47E-26DDCCA45A34}" destId="{8916C61E-0D03-4F7D-9D08-E83665EE8A92}" srcOrd="2" destOrd="0" parTransId="{A7521508-7558-43C8-B5A8-B8A74D1AFDF2}" sibTransId="{AEA942B2-9594-45F2-842E-98E59D214E97}"/>
    <dgm:cxn modelId="{3C62D16C-3B72-49EA-993A-4214658D2392}" srcId="{8916C61E-0D03-4F7D-9D08-E83665EE8A92}" destId="{0B4D2293-3319-425A-8EFF-ED2A83BBDB3E}" srcOrd="0" destOrd="0" parTransId="{B5DE2AFA-E403-4944-AB97-E5EE8BB099BB}" sibTransId="{79A3961A-E98F-4DFB-AF63-5D8D652DECA5}"/>
    <dgm:cxn modelId="{F726058A-928E-E44C-8A67-72558A53CF7C}" type="presOf" srcId="{8B87561E-CF12-4CD3-84AD-55EA4BB19614}" destId="{4CC9EA85-AD5D-6C48-9559-DAE9F5431668}" srcOrd="0" destOrd="1" presId="urn:microsoft.com/office/officeart/2016/7/layout/VerticalSolidActionList"/>
    <dgm:cxn modelId="{38F1C243-1976-3648-8629-0F2EF3BE120F}" type="presOf" srcId="{FB87B8AB-731C-4BFD-84CB-3867958E279A}" destId="{FAEDBA45-5587-A944-B791-18A7A387D86B}" srcOrd="0" destOrd="0" presId="urn:microsoft.com/office/officeart/2016/7/layout/VerticalSolidActionList"/>
    <dgm:cxn modelId="{51A3015D-AAF0-9A43-961A-373D6356B95E}" type="presOf" srcId="{1658716B-E875-42B9-A47E-26DDCCA45A34}" destId="{380C8238-2175-D94A-B416-7D8A75CE82A4}" srcOrd="0" destOrd="0" presId="urn:microsoft.com/office/officeart/2016/7/layout/VerticalSolidActionList"/>
    <dgm:cxn modelId="{140498D0-ECDE-4398-B96C-6D7F0EB686FE}" srcId="{04A89D90-91F4-40FB-ACB5-BFAF36BA0227}" destId="{FB87B8AB-731C-4BFD-84CB-3867958E279A}" srcOrd="0" destOrd="0" parTransId="{2E8F1D42-F6AF-47A0-B891-772B52CB5572}" sibTransId="{A91ECD76-8A64-4369-A859-6F4CAEFAECB8}"/>
    <dgm:cxn modelId="{12127334-95CD-6B42-892F-B9211D722547}" type="presParOf" srcId="{380C8238-2175-D94A-B416-7D8A75CE82A4}" destId="{D20BF9B6-C20C-494A-8F2A-5EABC7FEB788}" srcOrd="0" destOrd="0" presId="urn:microsoft.com/office/officeart/2016/7/layout/VerticalSolidActionList"/>
    <dgm:cxn modelId="{C58BF9BC-7BBE-D146-BB2A-8A1E6474A980}" type="presParOf" srcId="{D20BF9B6-C20C-494A-8F2A-5EABC7FEB788}" destId="{DAC4760E-79F5-E949-BD3C-7A26412240C7}" srcOrd="0" destOrd="0" presId="urn:microsoft.com/office/officeart/2016/7/layout/VerticalSolidActionList"/>
    <dgm:cxn modelId="{6CE3ED6F-9D1C-8F49-9FC1-7C9DBBC3B98B}" type="presParOf" srcId="{D20BF9B6-C20C-494A-8F2A-5EABC7FEB788}" destId="{0D683048-826E-7A4C-92FC-0D9EAB1654F8}" srcOrd="1" destOrd="0" presId="urn:microsoft.com/office/officeart/2016/7/layout/VerticalSolidActionList"/>
    <dgm:cxn modelId="{1F042BC1-26A7-6E42-9967-C1EB3A4E3A27}" type="presParOf" srcId="{380C8238-2175-D94A-B416-7D8A75CE82A4}" destId="{257F797D-4176-3245-9847-3E465751EFF0}" srcOrd="1" destOrd="0" presId="urn:microsoft.com/office/officeart/2016/7/layout/VerticalSolidActionList"/>
    <dgm:cxn modelId="{7676699A-C8F4-7144-905D-128A135F7A79}" type="presParOf" srcId="{380C8238-2175-D94A-B416-7D8A75CE82A4}" destId="{A8C0E0EE-ED10-CA40-B8ED-87F6B50A5B06}" srcOrd="2" destOrd="0" presId="urn:microsoft.com/office/officeart/2016/7/layout/VerticalSolidActionList"/>
    <dgm:cxn modelId="{1136409E-B58D-BF40-AB2E-79FC9444F54B}" type="presParOf" srcId="{A8C0E0EE-ED10-CA40-B8ED-87F6B50A5B06}" destId="{98523665-7976-5948-8204-EC207220ADE1}" srcOrd="0" destOrd="0" presId="urn:microsoft.com/office/officeart/2016/7/layout/VerticalSolidActionList"/>
    <dgm:cxn modelId="{3B9C19EB-8841-A843-8D0B-E3292A30A56E}" type="presParOf" srcId="{A8C0E0EE-ED10-CA40-B8ED-87F6B50A5B06}" destId="{4CC9EA85-AD5D-6C48-9559-DAE9F5431668}" srcOrd="1" destOrd="0" presId="urn:microsoft.com/office/officeart/2016/7/layout/VerticalSolidActionList"/>
    <dgm:cxn modelId="{16988C8C-0696-C646-9ED8-AD5D2B8C3705}" type="presParOf" srcId="{380C8238-2175-D94A-B416-7D8A75CE82A4}" destId="{A433A733-F2E1-F64A-AE54-43E7D6590974}" srcOrd="3" destOrd="0" presId="urn:microsoft.com/office/officeart/2016/7/layout/VerticalSolidActionList"/>
    <dgm:cxn modelId="{D44EC20A-F9DD-3C40-91E1-BC4693C62378}" type="presParOf" srcId="{380C8238-2175-D94A-B416-7D8A75CE82A4}" destId="{E0DF7D51-5DE9-FE46-A0B1-0F4ACD7FF9E2}" srcOrd="4" destOrd="0" presId="urn:microsoft.com/office/officeart/2016/7/layout/VerticalSolidActionList"/>
    <dgm:cxn modelId="{0223984E-53F7-B448-A4FC-EC7E5F206418}" type="presParOf" srcId="{E0DF7D51-5DE9-FE46-A0B1-0F4ACD7FF9E2}" destId="{3804633C-6389-8E46-A3FF-49F7449B9E3A}" srcOrd="0" destOrd="0" presId="urn:microsoft.com/office/officeart/2016/7/layout/VerticalSolidActionList"/>
    <dgm:cxn modelId="{DE118088-7123-D24F-B4B6-B01A72221D6E}" type="presParOf" srcId="{E0DF7D51-5DE9-FE46-A0B1-0F4ACD7FF9E2}" destId="{6838068B-29A8-1545-9654-32B387C96D54}" srcOrd="1" destOrd="0" presId="urn:microsoft.com/office/officeart/2016/7/layout/VerticalSolidActionList"/>
    <dgm:cxn modelId="{7DB8B418-D56C-BE40-AD22-AB77152805F0}" type="presParOf" srcId="{380C8238-2175-D94A-B416-7D8A75CE82A4}" destId="{DCA38063-4875-3940-9CDC-7DE99E04B8BE}" srcOrd="5" destOrd="0" presId="urn:microsoft.com/office/officeart/2016/7/layout/VerticalSolidActionList"/>
    <dgm:cxn modelId="{ED154CDD-9D73-DE48-8ED5-F839D72518DA}" type="presParOf" srcId="{380C8238-2175-D94A-B416-7D8A75CE82A4}" destId="{CC692FB1-ED15-FD4D-8F38-F7C075E77796}" srcOrd="6" destOrd="0" presId="urn:microsoft.com/office/officeart/2016/7/layout/VerticalSolidActionList"/>
    <dgm:cxn modelId="{BFDBF35F-271C-EF46-9BCC-C1952F16553A}" type="presParOf" srcId="{CC692FB1-ED15-FD4D-8F38-F7C075E77796}" destId="{724749DB-893B-2348-BD98-397575587E76}" srcOrd="0" destOrd="0" presId="urn:microsoft.com/office/officeart/2016/7/layout/VerticalSolidActionList"/>
    <dgm:cxn modelId="{4FCD6EA4-3E0C-8A42-8F14-0D06B50D69DF}" type="presParOf" srcId="{CC692FB1-ED15-FD4D-8F38-F7C075E77796}" destId="{E76E6B97-C81D-7143-BFD3-452C137E9768}" srcOrd="1" destOrd="0" presId="urn:microsoft.com/office/officeart/2016/7/layout/VerticalSolidActionList"/>
    <dgm:cxn modelId="{2B9A97CB-6B9C-BD4E-B14F-AC35FDA19FCF}" type="presParOf" srcId="{380C8238-2175-D94A-B416-7D8A75CE82A4}" destId="{3C4E1E16-59CE-3343-9BB2-A24B1437160D}" srcOrd="7" destOrd="0" presId="urn:microsoft.com/office/officeart/2016/7/layout/VerticalSolidActionList"/>
    <dgm:cxn modelId="{FDF9E467-FE44-364D-AD64-941E4DE545A5}" type="presParOf" srcId="{380C8238-2175-D94A-B416-7D8A75CE82A4}" destId="{8D6747E1-37F7-8442-836B-B6AAA0EDAA74}" srcOrd="8" destOrd="0" presId="urn:microsoft.com/office/officeart/2016/7/layout/VerticalSolidActionList"/>
    <dgm:cxn modelId="{E4BD9C94-B144-E741-9C8F-EE6F94D57DB2}" type="presParOf" srcId="{8D6747E1-37F7-8442-836B-B6AAA0EDAA74}" destId="{CD0B09B9-7905-1C4A-A178-459931ECE31C}" srcOrd="0" destOrd="0" presId="urn:microsoft.com/office/officeart/2016/7/layout/VerticalSolidActionList"/>
    <dgm:cxn modelId="{B65A531B-1153-AC40-8AFC-091825A59307}" type="presParOf" srcId="{8D6747E1-37F7-8442-836B-B6AAA0EDAA74}" destId="{FAEDBA45-5587-A944-B791-18A7A387D86B}" srcOrd="1" destOrd="0" presId="urn:microsoft.com/office/officeart/2016/7/layout/VerticalSolidActionList"/>
    <dgm:cxn modelId="{80D56920-F3DF-3745-92D6-62E135C34A7C}" type="presParOf" srcId="{380C8238-2175-D94A-B416-7D8A75CE82A4}" destId="{9AAE46BC-3C13-5E49-B609-C3298653D47D}" srcOrd="9" destOrd="0" presId="urn:microsoft.com/office/officeart/2016/7/layout/VerticalSolidActionList"/>
    <dgm:cxn modelId="{4AF774AB-6F93-F641-B00F-6EDD551658D8}" type="presParOf" srcId="{380C8238-2175-D94A-B416-7D8A75CE82A4}" destId="{30A54709-D9EC-514A-B792-7C031462325E}" srcOrd="10" destOrd="0" presId="urn:microsoft.com/office/officeart/2016/7/layout/VerticalSolidActionList"/>
    <dgm:cxn modelId="{FCEA817F-ADE3-B547-99D7-C0E78B407F35}" type="presParOf" srcId="{30A54709-D9EC-514A-B792-7C031462325E}" destId="{B7F4734D-E9CC-1C48-A290-6DB9ACA60DED}" srcOrd="0" destOrd="0" presId="urn:microsoft.com/office/officeart/2016/7/layout/VerticalSolidActionList"/>
    <dgm:cxn modelId="{DDA8254F-DEB7-A448-8F76-1BC84AABF305}" type="presParOf" srcId="{30A54709-D9EC-514A-B792-7C031462325E}" destId="{E6481177-1A5B-6840-9459-7FC41A167F44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77BC2D-FBCB-45E0-AA06-B6D8644768D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D2CC6B-2257-4800-8054-CCBE25D0A316}">
      <dgm:prSet/>
      <dgm:spPr/>
      <dgm:t>
        <a:bodyPr/>
        <a:lstStyle/>
        <a:p>
          <a:r>
            <a:rPr lang="en-US"/>
            <a:t>Acknowledge hard work</a:t>
          </a:r>
        </a:p>
      </dgm:t>
    </dgm:pt>
    <dgm:pt modelId="{E563B5BC-7FC0-4DD0-BF17-3E9151BD7F82}" type="parTrans" cxnId="{7BAD7C03-E471-4476-8B00-2A8F95BB77B4}">
      <dgm:prSet/>
      <dgm:spPr/>
      <dgm:t>
        <a:bodyPr/>
        <a:lstStyle/>
        <a:p>
          <a:endParaRPr lang="en-US"/>
        </a:p>
      </dgm:t>
    </dgm:pt>
    <dgm:pt modelId="{D794C54E-1E0F-4D0D-B588-983A084EC497}" type="sibTrans" cxnId="{7BAD7C03-E471-4476-8B00-2A8F95BB77B4}">
      <dgm:prSet/>
      <dgm:spPr/>
      <dgm:t>
        <a:bodyPr/>
        <a:lstStyle/>
        <a:p>
          <a:endParaRPr lang="en-US"/>
        </a:p>
      </dgm:t>
    </dgm:pt>
    <dgm:pt modelId="{34277811-D6D7-4992-B522-2E8943BC3A7C}">
      <dgm:prSet/>
      <dgm:spPr/>
      <dgm:t>
        <a:bodyPr/>
        <a:lstStyle/>
        <a:p>
          <a:r>
            <a:rPr lang="en-US"/>
            <a:t>Celebrate successes and accomplishments</a:t>
          </a:r>
        </a:p>
      </dgm:t>
    </dgm:pt>
    <dgm:pt modelId="{D9D59B54-4018-412E-882A-E94CCE4B3A97}" type="parTrans" cxnId="{30D3C085-C668-4095-9E12-61CF5AF91DA2}">
      <dgm:prSet/>
      <dgm:spPr/>
      <dgm:t>
        <a:bodyPr/>
        <a:lstStyle/>
        <a:p>
          <a:endParaRPr lang="en-US"/>
        </a:p>
      </dgm:t>
    </dgm:pt>
    <dgm:pt modelId="{E8A10D1C-E3A4-4CB3-9AD7-1CE77431CB88}" type="sibTrans" cxnId="{30D3C085-C668-4095-9E12-61CF5AF91DA2}">
      <dgm:prSet/>
      <dgm:spPr/>
      <dgm:t>
        <a:bodyPr/>
        <a:lstStyle/>
        <a:p>
          <a:endParaRPr lang="en-US"/>
        </a:p>
      </dgm:t>
    </dgm:pt>
    <dgm:pt modelId="{CC51440C-7D81-4413-AEBE-731447A9067A}">
      <dgm:prSet/>
      <dgm:spPr/>
      <dgm:t>
        <a:bodyPr/>
        <a:lstStyle/>
        <a:p>
          <a:r>
            <a:rPr lang="en-US"/>
            <a:t>Reaffirm the vision</a:t>
          </a:r>
        </a:p>
      </dgm:t>
    </dgm:pt>
    <dgm:pt modelId="{9E024A0B-17A7-4AA1-BA4B-EE886A3A8A30}" type="parTrans" cxnId="{1954D8F3-B2C3-47CE-B5BF-03305148CE13}">
      <dgm:prSet/>
      <dgm:spPr/>
      <dgm:t>
        <a:bodyPr/>
        <a:lstStyle/>
        <a:p>
          <a:endParaRPr lang="en-US"/>
        </a:p>
      </dgm:t>
    </dgm:pt>
    <dgm:pt modelId="{6549BAFC-DAE5-405E-B31E-22CBDCE1CF18}" type="sibTrans" cxnId="{1954D8F3-B2C3-47CE-B5BF-03305148CE13}">
      <dgm:prSet/>
      <dgm:spPr/>
      <dgm:t>
        <a:bodyPr/>
        <a:lstStyle/>
        <a:p>
          <a:endParaRPr lang="en-US"/>
        </a:p>
      </dgm:t>
    </dgm:pt>
    <dgm:pt modelId="{C04979D5-F26F-4107-90B1-FAD130D88712}">
      <dgm:prSet/>
      <dgm:spPr/>
      <dgm:t>
        <a:bodyPr/>
        <a:lstStyle/>
        <a:p>
          <a:r>
            <a:rPr lang="en-US"/>
            <a:t>Bring people together toward the vision</a:t>
          </a:r>
        </a:p>
      </dgm:t>
    </dgm:pt>
    <dgm:pt modelId="{83FC509D-E37C-4709-B800-4207C910C257}" type="parTrans" cxnId="{C3F51762-5FDC-412F-A609-AB0D4E6C0B01}">
      <dgm:prSet/>
      <dgm:spPr/>
      <dgm:t>
        <a:bodyPr/>
        <a:lstStyle/>
        <a:p>
          <a:endParaRPr lang="en-US"/>
        </a:p>
      </dgm:t>
    </dgm:pt>
    <dgm:pt modelId="{C175F0CB-A872-4C54-9BAA-3BBBDF4E4D01}" type="sibTrans" cxnId="{C3F51762-5FDC-412F-A609-AB0D4E6C0B01}">
      <dgm:prSet/>
      <dgm:spPr/>
      <dgm:t>
        <a:bodyPr/>
        <a:lstStyle/>
        <a:p>
          <a:endParaRPr lang="en-US"/>
        </a:p>
      </dgm:t>
    </dgm:pt>
    <dgm:pt modelId="{063975E0-1A93-4218-B280-DF71259EA6C2}">
      <dgm:prSet/>
      <dgm:spPr/>
      <dgm:t>
        <a:bodyPr/>
        <a:lstStyle/>
        <a:p>
          <a:r>
            <a:rPr lang="en-US"/>
            <a:t>Acknowledge what people have left behind</a:t>
          </a:r>
        </a:p>
      </dgm:t>
    </dgm:pt>
    <dgm:pt modelId="{E5E18988-206E-4360-AFB0-E0C405A35D81}" type="parTrans" cxnId="{C92F3AF3-D6DF-4ADB-ADA0-77AD2DDA05BF}">
      <dgm:prSet/>
      <dgm:spPr/>
      <dgm:t>
        <a:bodyPr/>
        <a:lstStyle/>
        <a:p>
          <a:endParaRPr lang="en-US"/>
        </a:p>
      </dgm:t>
    </dgm:pt>
    <dgm:pt modelId="{191863C7-1CDF-4B18-8C4F-5D2F0C7C762D}" type="sibTrans" cxnId="{C92F3AF3-D6DF-4ADB-ADA0-77AD2DDA05BF}">
      <dgm:prSet/>
      <dgm:spPr/>
      <dgm:t>
        <a:bodyPr/>
        <a:lstStyle/>
        <a:p>
          <a:endParaRPr lang="en-US"/>
        </a:p>
      </dgm:t>
    </dgm:pt>
    <dgm:pt modelId="{FD72147F-3B96-46DC-8947-DDDAC3540222}">
      <dgm:prSet/>
      <dgm:spPr/>
      <dgm:t>
        <a:bodyPr/>
        <a:lstStyle/>
        <a:p>
          <a:r>
            <a:rPr lang="en-US"/>
            <a:t>Develop long-term goals and plans</a:t>
          </a:r>
        </a:p>
      </dgm:t>
    </dgm:pt>
    <dgm:pt modelId="{298D1659-12D0-4451-BA95-F614CDDF1570}" type="parTrans" cxnId="{6FF17AFD-1CE6-4DC3-9390-E8C0050AE4D2}">
      <dgm:prSet/>
      <dgm:spPr/>
      <dgm:t>
        <a:bodyPr/>
        <a:lstStyle/>
        <a:p>
          <a:endParaRPr lang="en-US"/>
        </a:p>
      </dgm:t>
    </dgm:pt>
    <dgm:pt modelId="{78D58BBB-0217-4FF0-993D-B5CE75E6ADC8}" type="sibTrans" cxnId="{6FF17AFD-1CE6-4DC3-9390-E8C0050AE4D2}">
      <dgm:prSet/>
      <dgm:spPr/>
      <dgm:t>
        <a:bodyPr/>
        <a:lstStyle/>
        <a:p>
          <a:endParaRPr lang="en-US"/>
        </a:p>
      </dgm:t>
    </dgm:pt>
    <dgm:pt modelId="{70FFBD27-668D-43BA-8162-2C0305A30D6D}">
      <dgm:prSet/>
      <dgm:spPr/>
      <dgm:t>
        <a:bodyPr/>
        <a:lstStyle/>
        <a:p>
          <a:r>
            <a:rPr lang="en-US"/>
            <a:t>Provide tools and training to reinforce new behaviors</a:t>
          </a:r>
        </a:p>
      </dgm:t>
    </dgm:pt>
    <dgm:pt modelId="{C8C133AC-A873-433A-AE0B-C528BAE8D6F7}" type="parTrans" cxnId="{84BE40A3-A153-4451-8B64-E7FD68FF0317}">
      <dgm:prSet/>
      <dgm:spPr/>
      <dgm:t>
        <a:bodyPr/>
        <a:lstStyle/>
        <a:p>
          <a:endParaRPr lang="en-US"/>
        </a:p>
      </dgm:t>
    </dgm:pt>
    <dgm:pt modelId="{5FE27A7B-2E9B-4A45-968B-173DED911E5B}" type="sibTrans" cxnId="{84BE40A3-A153-4451-8B64-E7FD68FF0317}">
      <dgm:prSet/>
      <dgm:spPr/>
      <dgm:t>
        <a:bodyPr/>
        <a:lstStyle/>
        <a:p>
          <a:endParaRPr lang="en-US"/>
        </a:p>
      </dgm:t>
    </dgm:pt>
    <dgm:pt modelId="{9124ABE9-9990-477E-9FC7-87BBEE7DC905}">
      <dgm:prSet/>
      <dgm:spPr/>
      <dgm:t>
        <a:bodyPr/>
        <a:lstStyle/>
        <a:p>
          <a:r>
            <a:rPr lang="en-US"/>
            <a:t>Reinforce and reward the new behaviors</a:t>
          </a:r>
        </a:p>
      </dgm:t>
    </dgm:pt>
    <dgm:pt modelId="{09EF11D5-FE9B-4CB1-9A74-47FCE7C4ADEC}" type="parTrans" cxnId="{E33E4843-C1A4-4211-AD3D-55E2E14BEDAD}">
      <dgm:prSet/>
      <dgm:spPr/>
      <dgm:t>
        <a:bodyPr/>
        <a:lstStyle/>
        <a:p>
          <a:endParaRPr lang="en-US"/>
        </a:p>
      </dgm:t>
    </dgm:pt>
    <dgm:pt modelId="{F374EF46-007C-49C4-8265-9B3628FE2D17}" type="sibTrans" cxnId="{E33E4843-C1A4-4211-AD3D-55E2E14BEDAD}">
      <dgm:prSet/>
      <dgm:spPr/>
      <dgm:t>
        <a:bodyPr/>
        <a:lstStyle/>
        <a:p>
          <a:endParaRPr lang="en-US"/>
        </a:p>
      </dgm:t>
    </dgm:pt>
    <dgm:pt modelId="{665B1A4B-C1E3-404C-8A41-E84EAAF02D7B}">
      <dgm:prSet/>
      <dgm:spPr/>
      <dgm:t>
        <a:bodyPr/>
        <a:lstStyle/>
        <a:p>
          <a:r>
            <a:rPr lang="en-US"/>
            <a:t>Create systems and structures that reinforce new behaviors</a:t>
          </a:r>
        </a:p>
      </dgm:t>
    </dgm:pt>
    <dgm:pt modelId="{E9A80762-8070-4B65-88A2-A8C4CC35C8AE}" type="parTrans" cxnId="{0E1CF747-04A7-487A-A591-3DCA16E1CC6F}">
      <dgm:prSet/>
      <dgm:spPr/>
      <dgm:t>
        <a:bodyPr/>
        <a:lstStyle/>
        <a:p>
          <a:endParaRPr lang="en-US"/>
        </a:p>
      </dgm:t>
    </dgm:pt>
    <dgm:pt modelId="{69AD8C01-FCB3-4012-9D6D-D75F7DA53559}" type="sibTrans" cxnId="{0E1CF747-04A7-487A-A591-3DCA16E1CC6F}">
      <dgm:prSet/>
      <dgm:spPr/>
      <dgm:t>
        <a:bodyPr/>
        <a:lstStyle/>
        <a:p>
          <a:endParaRPr lang="en-US"/>
        </a:p>
      </dgm:t>
    </dgm:pt>
    <dgm:pt modelId="{6B6712B0-DEF9-4EFC-9923-F4C258CC5EFC}">
      <dgm:prSet/>
      <dgm:spPr/>
      <dgm:t>
        <a:bodyPr/>
        <a:lstStyle/>
        <a:p>
          <a:r>
            <a:rPr lang="en-US"/>
            <a:t>Prepare people for the next change</a:t>
          </a:r>
        </a:p>
      </dgm:t>
    </dgm:pt>
    <dgm:pt modelId="{761C722C-FB5A-42AE-AE6D-DE4352799AF6}" type="parTrans" cxnId="{DCB95091-0395-4D31-88DF-CFA81E9AA8C9}">
      <dgm:prSet/>
      <dgm:spPr/>
      <dgm:t>
        <a:bodyPr/>
        <a:lstStyle/>
        <a:p>
          <a:endParaRPr lang="en-US"/>
        </a:p>
      </dgm:t>
    </dgm:pt>
    <dgm:pt modelId="{81CE21E4-44C6-495C-92B4-14D47522F03C}" type="sibTrans" cxnId="{DCB95091-0395-4D31-88DF-CFA81E9AA8C9}">
      <dgm:prSet/>
      <dgm:spPr/>
      <dgm:t>
        <a:bodyPr/>
        <a:lstStyle/>
        <a:p>
          <a:endParaRPr lang="en-US"/>
        </a:p>
      </dgm:t>
    </dgm:pt>
    <dgm:pt modelId="{44B095AD-478E-0644-908C-74C3DE66D5F5}" type="pres">
      <dgm:prSet presAssocID="{C977BC2D-FBCB-45E0-AA06-B6D8644768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38594-773D-EB45-A9D0-8FC32DC49A49}" type="pres">
      <dgm:prSet presAssocID="{D8D2CC6B-2257-4800-8054-CCBE25D0A31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EC159-EA55-2147-B637-242CA395C9CD}" type="pres">
      <dgm:prSet presAssocID="{D794C54E-1E0F-4D0D-B588-983A084EC497}" presName="sibTrans" presStyleLbl="sibTrans1D1" presStyleIdx="0" presStyleCnt="9"/>
      <dgm:spPr/>
      <dgm:t>
        <a:bodyPr/>
        <a:lstStyle/>
        <a:p>
          <a:endParaRPr lang="en-US"/>
        </a:p>
      </dgm:t>
    </dgm:pt>
    <dgm:pt modelId="{6B4D2053-BF20-494C-8926-FB823C1F8382}" type="pres">
      <dgm:prSet presAssocID="{D794C54E-1E0F-4D0D-B588-983A084EC497}" presName="connectorText" presStyleLbl="sibTrans1D1" presStyleIdx="0" presStyleCnt="9"/>
      <dgm:spPr/>
      <dgm:t>
        <a:bodyPr/>
        <a:lstStyle/>
        <a:p>
          <a:endParaRPr lang="en-US"/>
        </a:p>
      </dgm:t>
    </dgm:pt>
    <dgm:pt modelId="{550A8C3F-7165-2449-830D-8BD34E38E4A9}" type="pres">
      <dgm:prSet presAssocID="{34277811-D6D7-4992-B522-2E8943BC3A7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3E84D-E1B5-5C42-B41F-2E9DF4DFE60A}" type="pres">
      <dgm:prSet presAssocID="{E8A10D1C-E3A4-4CB3-9AD7-1CE77431CB88}" presName="sibTrans" presStyleLbl="sibTrans1D1" presStyleIdx="1" presStyleCnt="9"/>
      <dgm:spPr/>
      <dgm:t>
        <a:bodyPr/>
        <a:lstStyle/>
        <a:p>
          <a:endParaRPr lang="en-US"/>
        </a:p>
      </dgm:t>
    </dgm:pt>
    <dgm:pt modelId="{0E4E1427-0155-644A-B301-B2E8DC842D45}" type="pres">
      <dgm:prSet presAssocID="{E8A10D1C-E3A4-4CB3-9AD7-1CE77431CB88}" presName="connectorText" presStyleLbl="sibTrans1D1" presStyleIdx="1" presStyleCnt="9"/>
      <dgm:spPr/>
      <dgm:t>
        <a:bodyPr/>
        <a:lstStyle/>
        <a:p>
          <a:endParaRPr lang="en-US"/>
        </a:p>
      </dgm:t>
    </dgm:pt>
    <dgm:pt modelId="{C23AEE06-320A-C64E-AF07-029489242DC0}" type="pres">
      <dgm:prSet presAssocID="{CC51440C-7D81-4413-AEBE-731447A9067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2D284-F179-6540-B0CF-2A98140BB900}" type="pres">
      <dgm:prSet presAssocID="{6549BAFC-DAE5-405E-B31E-22CBDCE1CF18}" presName="sibTrans" presStyleLbl="sibTrans1D1" presStyleIdx="2" presStyleCnt="9"/>
      <dgm:spPr/>
      <dgm:t>
        <a:bodyPr/>
        <a:lstStyle/>
        <a:p>
          <a:endParaRPr lang="en-US"/>
        </a:p>
      </dgm:t>
    </dgm:pt>
    <dgm:pt modelId="{DF308B02-C9E7-D546-B0E2-9A6C79C8A0F9}" type="pres">
      <dgm:prSet presAssocID="{6549BAFC-DAE5-405E-B31E-22CBDCE1CF18}" presName="connectorText" presStyleLbl="sibTrans1D1" presStyleIdx="2" presStyleCnt="9"/>
      <dgm:spPr/>
      <dgm:t>
        <a:bodyPr/>
        <a:lstStyle/>
        <a:p>
          <a:endParaRPr lang="en-US"/>
        </a:p>
      </dgm:t>
    </dgm:pt>
    <dgm:pt modelId="{50B7B4D9-55A4-5943-86C5-0C72BDB167A4}" type="pres">
      <dgm:prSet presAssocID="{C04979D5-F26F-4107-90B1-FAD130D88712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EF00B-DABD-6743-98C5-53CD52A720D2}" type="pres">
      <dgm:prSet presAssocID="{C175F0CB-A872-4C54-9BAA-3BBBDF4E4D01}" presName="sibTrans" presStyleLbl="sibTrans1D1" presStyleIdx="3" presStyleCnt="9"/>
      <dgm:spPr/>
      <dgm:t>
        <a:bodyPr/>
        <a:lstStyle/>
        <a:p>
          <a:endParaRPr lang="en-US"/>
        </a:p>
      </dgm:t>
    </dgm:pt>
    <dgm:pt modelId="{E2514939-E171-3043-9140-F5AC9E84F42E}" type="pres">
      <dgm:prSet presAssocID="{C175F0CB-A872-4C54-9BAA-3BBBDF4E4D01}" presName="connectorText" presStyleLbl="sibTrans1D1" presStyleIdx="3" presStyleCnt="9"/>
      <dgm:spPr/>
      <dgm:t>
        <a:bodyPr/>
        <a:lstStyle/>
        <a:p>
          <a:endParaRPr lang="en-US"/>
        </a:p>
      </dgm:t>
    </dgm:pt>
    <dgm:pt modelId="{15209464-E6B3-784A-AEFA-5478CB2DA212}" type="pres">
      <dgm:prSet presAssocID="{063975E0-1A93-4218-B280-DF71259EA6C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8188A-A89D-3044-84B6-48A702553323}" type="pres">
      <dgm:prSet presAssocID="{191863C7-1CDF-4B18-8C4F-5D2F0C7C762D}" presName="sibTrans" presStyleLbl="sibTrans1D1" presStyleIdx="4" presStyleCnt="9"/>
      <dgm:spPr/>
      <dgm:t>
        <a:bodyPr/>
        <a:lstStyle/>
        <a:p>
          <a:endParaRPr lang="en-US"/>
        </a:p>
      </dgm:t>
    </dgm:pt>
    <dgm:pt modelId="{6B15A521-B65E-1D49-9E91-617594461E70}" type="pres">
      <dgm:prSet presAssocID="{191863C7-1CDF-4B18-8C4F-5D2F0C7C762D}" presName="connectorText" presStyleLbl="sibTrans1D1" presStyleIdx="4" presStyleCnt="9"/>
      <dgm:spPr/>
      <dgm:t>
        <a:bodyPr/>
        <a:lstStyle/>
        <a:p>
          <a:endParaRPr lang="en-US"/>
        </a:p>
      </dgm:t>
    </dgm:pt>
    <dgm:pt modelId="{A84728B0-3F0E-9441-99B9-3BC9BDFC1839}" type="pres">
      <dgm:prSet presAssocID="{FD72147F-3B96-46DC-8947-DDDAC354022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C5A4F-718C-D147-B59E-C128785DA94C}" type="pres">
      <dgm:prSet presAssocID="{78D58BBB-0217-4FF0-993D-B5CE75E6ADC8}" presName="sibTrans" presStyleLbl="sibTrans1D1" presStyleIdx="5" presStyleCnt="9"/>
      <dgm:spPr/>
      <dgm:t>
        <a:bodyPr/>
        <a:lstStyle/>
        <a:p>
          <a:endParaRPr lang="en-US"/>
        </a:p>
      </dgm:t>
    </dgm:pt>
    <dgm:pt modelId="{5739CE57-1D79-014B-AD0E-0003095DB75B}" type="pres">
      <dgm:prSet presAssocID="{78D58BBB-0217-4FF0-993D-B5CE75E6ADC8}" presName="connectorText" presStyleLbl="sibTrans1D1" presStyleIdx="5" presStyleCnt="9"/>
      <dgm:spPr/>
      <dgm:t>
        <a:bodyPr/>
        <a:lstStyle/>
        <a:p>
          <a:endParaRPr lang="en-US"/>
        </a:p>
      </dgm:t>
    </dgm:pt>
    <dgm:pt modelId="{6EE9188F-C2A1-FC45-950E-2BCC8939DB72}" type="pres">
      <dgm:prSet presAssocID="{70FFBD27-668D-43BA-8162-2C0305A30D6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3BFA4F-6AC3-6741-832E-74335C38A109}" type="pres">
      <dgm:prSet presAssocID="{5FE27A7B-2E9B-4A45-968B-173DED911E5B}" presName="sibTrans" presStyleLbl="sibTrans1D1" presStyleIdx="6" presStyleCnt="9"/>
      <dgm:spPr/>
      <dgm:t>
        <a:bodyPr/>
        <a:lstStyle/>
        <a:p>
          <a:endParaRPr lang="en-US"/>
        </a:p>
      </dgm:t>
    </dgm:pt>
    <dgm:pt modelId="{12EEDA47-7092-4249-8992-73522F0A0379}" type="pres">
      <dgm:prSet presAssocID="{5FE27A7B-2E9B-4A45-968B-173DED911E5B}" presName="connectorText" presStyleLbl="sibTrans1D1" presStyleIdx="6" presStyleCnt="9"/>
      <dgm:spPr/>
      <dgm:t>
        <a:bodyPr/>
        <a:lstStyle/>
        <a:p>
          <a:endParaRPr lang="en-US"/>
        </a:p>
      </dgm:t>
    </dgm:pt>
    <dgm:pt modelId="{BB133AB8-8E9F-BA48-8B16-E3178E86D202}" type="pres">
      <dgm:prSet presAssocID="{9124ABE9-9990-477E-9FC7-87BBEE7DC905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3B375-774D-3049-BC5F-26B3EBCFFD03}" type="pres">
      <dgm:prSet presAssocID="{F374EF46-007C-49C4-8265-9B3628FE2D17}" presName="sibTrans" presStyleLbl="sibTrans1D1" presStyleIdx="7" presStyleCnt="9"/>
      <dgm:spPr/>
      <dgm:t>
        <a:bodyPr/>
        <a:lstStyle/>
        <a:p>
          <a:endParaRPr lang="en-US"/>
        </a:p>
      </dgm:t>
    </dgm:pt>
    <dgm:pt modelId="{B4882C56-0BA4-FE47-8125-36B33B8847C5}" type="pres">
      <dgm:prSet presAssocID="{F374EF46-007C-49C4-8265-9B3628FE2D17}" presName="connectorText" presStyleLbl="sibTrans1D1" presStyleIdx="7" presStyleCnt="9"/>
      <dgm:spPr/>
      <dgm:t>
        <a:bodyPr/>
        <a:lstStyle/>
        <a:p>
          <a:endParaRPr lang="en-US"/>
        </a:p>
      </dgm:t>
    </dgm:pt>
    <dgm:pt modelId="{EF1DCBAE-07C4-6144-92FF-D39F047A972F}" type="pres">
      <dgm:prSet presAssocID="{665B1A4B-C1E3-404C-8A41-E84EAAF02D7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31804-2105-8A4D-A221-C7EA0F44C62C}" type="pres">
      <dgm:prSet presAssocID="{69AD8C01-FCB3-4012-9D6D-D75F7DA53559}" presName="sibTrans" presStyleLbl="sibTrans1D1" presStyleIdx="8" presStyleCnt="9"/>
      <dgm:spPr/>
      <dgm:t>
        <a:bodyPr/>
        <a:lstStyle/>
        <a:p>
          <a:endParaRPr lang="en-US"/>
        </a:p>
      </dgm:t>
    </dgm:pt>
    <dgm:pt modelId="{C43CF760-6582-4141-9015-15EBD0C69491}" type="pres">
      <dgm:prSet presAssocID="{69AD8C01-FCB3-4012-9D6D-D75F7DA53559}" presName="connectorText" presStyleLbl="sibTrans1D1" presStyleIdx="8" presStyleCnt="9"/>
      <dgm:spPr/>
      <dgm:t>
        <a:bodyPr/>
        <a:lstStyle/>
        <a:p>
          <a:endParaRPr lang="en-US"/>
        </a:p>
      </dgm:t>
    </dgm:pt>
    <dgm:pt modelId="{7A4C6F52-8348-2142-9045-3F2B61BCC8CC}" type="pres">
      <dgm:prSet presAssocID="{6B6712B0-DEF9-4EFC-9923-F4C258CC5EF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E4C298-B601-4445-97F6-5C34FE5899AB}" type="presOf" srcId="{E8A10D1C-E3A4-4CB3-9AD7-1CE77431CB88}" destId="{1803E84D-E1B5-5C42-B41F-2E9DF4DFE60A}" srcOrd="0" destOrd="0" presId="urn:microsoft.com/office/officeart/2016/7/layout/RepeatingBendingProcessNew"/>
    <dgm:cxn modelId="{6FF17AFD-1CE6-4DC3-9390-E8C0050AE4D2}" srcId="{C977BC2D-FBCB-45E0-AA06-B6D8644768DA}" destId="{FD72147F-3B96-46DC-8947-DDDAC3540222}" srcOrd="5" destOrd="0" parTransId="{298D1659-12D0-4451-BA95-F614CDDF1570}" sibTransId="{78D58BBB-0217-4FF0-993D-B5CE75E6ADC8}"/>
    <dgm:cxn modelId="{2B593B64-BCEA-3A41-B8D8-61DB2809D180}" type="presOf" srcId="{78D58BBB-0217-4FF0-993D-B5CE75E6ADC8}" destId="{5739CE57-1D79-014B-AD0E-0003095DB75B}" srcOrd="1" destOrd="0" presId="urn:microsoft.com/office/officeart/2016/7/layout/RepeatingBendingProcessNew"/>
    <dgm:cxn modelId="{E8C91048-C437-A94F-9455-C2CE9F439AB1}" type="presOf" srcId="{CC51440C-7D81-4413-AEBE-731447A9067A}" destId="{C23AEE06-320A-C64E-AF07-029489242DC0}" srcOrd="0" destOrd="0" presId="urn:microsoft.com/office/officeart/2016/7/layout/RepeatingBendingProcessNew"/>
    <dgm:cxn modelId="{C9AFF6C1-1ACC-5145-B74E-0B826C2D3433}" type="presOf" srcId="{FD72147F-3B96-46DC-8947-DDDAC3540222}" destId="{A84728B0-3F0E-9441-99B9-3BC9BDFC1839}" srcOrd="0" destOrd="0" presId="urn:microsoft.com/office/officeart/2016/7/layout/RepeatingBendingProcessNew"/>
    <dgm:cxn modelId="{E5035E3F-C32D-BE42-8658-1E80530E5D2C}" type="presOf" srcId="{191863C7-1CDF-4B18-8C4F-5D2F0C7C762D}" destId="{79C8188A-A89D-3044-84B6-48A702553323}" srcOrd="0" destOrd="0" presId="urn:microsoft.com/office/officeart/2016/7/layout/RepeatingBendingProcessNew"/>
    <dgm:cxn modelId="{DCB95091-0395-4D31-88DF-CFA81E9AA8C9}" srcId="{C977BC2D-FBCB-45E0-AA06-B6D8644768DA}" destId="{6B6712B0-DEF9-4EFC-9923-F4C258CC5EFC}" srcOrd="9" destOrd="0" parTransId="{761C722C-FB5A-42AE-AE6D-DE4352799AF6}" sibTransId="{81CE21E4-44C6-495C-92B4-14D47522F03C}"/>
    <dgm:cxn modelId="{B4064CFD-6B79-9446-B21F-430342E18AF1}" type="presOf" srcId="{D8D2CC6B-2257-4800-8054-CCBE25D0A316}" destId="{F2638594-773D-EB45-A9D0-8FC32DC49A49}" srcOrd="0" destOrd="0" presId="urn:microsoft.com/office/officeart/2016/7/layout/RepeatingBendingProcessNew"/>
    <dgm:cxn modelId="{CC61E79A-3BB7-A74C-8C91-11A64BB4F83F}" type="presOf" srcId="{78D58BBB-0217-4FF0-993D-B5CE75E6ADC8}" destId="{F68C5A4F-718C-D147-B59E-C128785DA94C}" srcOrd="0" destOrd="0" presId="urn:microsoft.com/office/officeart/2016/7/layout/RepeatingBendingProcessNew"/>
    <dgm:cxn modelId="{1954D8F3-B2C3-47CE-B5BF-03305148CE13}" srcId="{C977BC2D-FBCB-45E0-AA06-B6D8644768DA}" destId="{CC51440C-7D81-4413-AEBE-731447A9067A}" srcOrd="2" destOrd="0" parTransId="{9E024A0B-17A7-4AA1-BA4B-EE886A3A8A30}" sibTransId="{6549BAFC-DAE5-405E-B31E-22CBDCE1CF18}"/>
    <dgm:cxn modelId="{31F4A7CA-D12B-2840-B979-994F06542E87}" type="presOf" srcId="{C175F0CB-A872-4C54-9BAA-3BBBDF4E4D01}" destId="{E2514939-E171-3043-9140-F5AC9E84F42E}" srcOrd="1" destOrd="0" presId="urn:microsoft.com/office/officeart/2016/7/layout/RepeatingBendingProcessNew"/>
    <dgm:cxn modelId="{C3F51762-5FDC-412F-A609-AB0D4E6C0B01}" srcId="{C977BC2D-FBCB-45E0-AA06-B6D8644768DA}" destId="{C04979D5-F26F-4107-90B1-FAD130D88712}" srcOrd="3" destOrd="0" parTransId="{83FC509D-E37C-4709-B800-4207C910C257}" sibTransId="{C175F0CB-A872-4C54-9BAA-3BBBDF4E4D01}"/>
    <dgm:cxn modelId="{5D87DDB2-D589-2A4E-90D0-16FBBD2F0500}" type="presOf" srcId="{34277811-D6D7-4992-B522-2E8943BC3A7C}" destId="{550A8C3F-7165-2449-830D-8BD34E38E4A9}" srcOrd="0" destOrd="0" presId="urn:microsoft.com/office/officeart/2016/7/layout/RepeatingBendingProcessNew"/>
    <dgm:cxn modelId="{84BE40A3-A153-4451-8B64-E7FD68FF0317}" srcId="{C977BC2D-FBCB-45E0-AA06-B6D8644768DA}" destId="{70FFBD27-668D-43BA-8162-2C0305A30D6D}" srcOrd="6" destOrd="0" parTransId="{C8C133AC-A873-433A-AE0B-C528BAE8D6F7}" sibTransId="{5FE27A7B-2E9B-4A45-968B-173DED911E5B}"/>
    <dgm:cxn modelId="{F2E134D7-4295-4F46-A0D4-34D5CECAFD61}" type="presOf" srcId="{665B1A4B-C1E3-404C-8A41-E84EAAF02D7B}" destId="{EF1DCBAE-07C4-6144-92FF-D39F047A972F}" srcOrd="0" destOrd="0" presId="urn:microsoft.com/office/officeart/2016/7/layout/RepeatingBendingProcessNew"/>
    <dgm:cxn modelId="{4954D4F1-DBCB-4140-897D-9221138AD90E}" type="presOf" srcId="{C175F0CB-A872-4C54-9BAA-3BBBDF4E4D01}" destId="{BE1EF00B-DABD-6743-98C5-53CD52A720D2}" srcOrd="0" destOrd="0" presId="urn:microsoft.com/office/officeart/2016/7/layout/RepeatingBendingProcessNew"/>
    <dgm:cxn modelId="{7BAD7C03-E471-4476-8B00-2A8F95BB77B4}" srcId="{C977BC2D-FBCB-45E0-AA06-B6D8644768DA}" destId="{D8D2CC6B-2257-4800-8054-CCBE25D0A316}" srcOrd="0" destOrd="0" parTransId="{E563B5BC-7FC0-4DD0-BF17-3E9151BD7F82}" sibTransId="{D794C54E-1E0F-4D0D-B588-983A084EC497}"/>
    <dgm:cxn modelId="{E33E4843-C1A4-4211-AD3D-55E2E14BEDAD}" srcId="{C977BC2D-FBCB-45E0-AA06-B6D8644768DA}" destId="{9124ABE9-9990-477E-9FC7-87BBEE7DC905}" srcOrd="7" destOrd="0" parTransId="{09EF11D5-FE9B-4CB1-9A74-47FCE7C4ADEC}" sibTransId="{F374EF46-007C-49C4-8265-9B3628FE2D17}"/>
    <dgm:cxn modelId="{1D184CD1-1BB5-4D4B-92D2-0D0AA07EFB5B}" type="presOf" srcId="{D794C54E-1E0F-4D0D-B588-983A084EC497}" destId="{6B4D2053-BF20-494C-8926-FB823C1F8382}" srcOrd="1" destOrd="0" presId="urn:microsoft.com/office/officeart/2016/7/layout/RepeatingBendingProcessNew"/>
    <dgm:cxn modelId="{EB9D98BF-1E60-1F44-8F11-9E81B5D945BA}" type="presOf" srcId="{6B6712B0-DEF9-4EFC-9923-F4C258CC5EFC}" destId="{7A4C6F52-8348-2142-9045-3F2B61BCC8CC}" srcOrd="0" destOrd="0" presId="urn:microsoft.com/office/officeart/2016/7/layout/RepeatingBendingProcessNew"/>
    <dgm:cxn modelId="{7A42DCC0-D30B-254F-809A-581875A81B42}" type="presOf" srcId="{69AD8C01-FCB3-4012-9D6D-D75F7DA53559}" destId="{9D231804-2105-8A4D-A221-C7EA0F44C62C}" srcOrd="0" destOrd="0" presId="urn:microsoft.com/office/officeart/2016/7/layout/RepeatingBendingProcessNew"/>
    <dgm:cxn modelId="{497B29A9-A0CC-0F48-8263-EA7AE8D4ADD1}" type="presOf" srcId="{9124ABE9-9990-477E-9FC7-87BBEE7DC905}" destId="{BB133AB8-8E9F-BA48-8B16-E3178E86D202}" srcOrd="0" destOrd="0" presId="urn:microsoft.com/office/officeart/2016/7/layout/RepeatingBendingProcessNew"/>
    <dgm:cxn modelId="{C92F3AF3-D6DF-4ADB-ADA0-77AD2DDA05BF}" srcId="{C977BC2D-FBCB-45E0-AA06-B6D8644768DA}" destId="{063975E0-1A93-4218-B280-DF71259EA6C2}" srcOrd="4" destOrd="0" parTransId="{E5E18988-206E-4360-AFB0-E0C405A35D81}" sibTransId="{191863C7-1CDF-4B18-8C4F-5D2F0C7C762D}"/>
    <dgm:cxn modelId="{F9B8ACF1-6CD7-9D46-ABC9-0BBA809E6781}" type="presOf" srcId="{5FE27A7B-2E9B-4A45-968B-173DED911E5B}" destId="{E23BFA4F-6AC3-6741-832E-74335C38A109}" srcOrd="0" destOrd="0" presId="urn:microsoft.com/office/officeart/2016/7/layout/RepeatingBendingProcessNew"/>
    <dgm:cxn modelId="{9852422B-5AF2-6940-AD2E-2E947C815B8D}" type="presOf" srcId="{191863C7-1CDF-4B18-8C4F-5D2F0C7C762D}" destId="{6B15A521-B65E-1D49-9E91-617594461E70}" srcOrd="1" destOrd="0" presId="urn:microsoft.com/office/officeart/2016/7/layout/RepeatingBendingProcessNew"/>
    <dgm:cxn modelId="{23E07ED1-478E-E34E-9B06-5BC8586F24F4}" type="presOf" srcId="{F374EF46-007C-49C4-8265-9B3628FE2D17}" destId="{B4882C56-0BA4-FE47-8125-36B33B8847C5}" srcOrd="1" destOrd="0" presId="urn:microsoft.com/office/officeart/2016/7/layout/RepeatingBendingProcessNew"/>
    <dgm:cxn modelId="{9C5EC2B6-7993-A84D-ACD6-59A878DE95F7}" type="presOf" srcId="{5FE27A7B-2E9B-4A45-968B-173DED911E5B}" destId="{12EEDA47-7092-4249-8992-73522F0A0379}" srcOrd="1" destOrd="0" presId="urn:microsoft.com/office/officeart/2016/7/layout/RepeatingBendingProcessNew"/>
    <dgm:cxn modelId="{73980D2F-6C83-5240-92AC-77FE2BEB409E}" type="presOf" srcId="{D794C54E-1E0F-4D0D-B588-983A084EC497}" destId="{B4CEC159-EA55-2147-B637-242CA395C9CD}" srcOrd="0" destOrd="0" presId="urn:microsoft.com/office/officeart/2016/7/layout/RepeatingBendingProcessNew"/>
    <dgm:cxn modelId="{7CE950E3-CFD8-AD4D-9433-3567229E6490}" type="presOf" srcId="{6549BAFC-DAE5-405E-B31E-22CBDCE1CF18}" destId="{E652D284-F179-6540-B0CF-2A98140BB900}" srcOrd="0" destOrd="0" presId="urn:microsoft.com/office/officeart/2016/7/layout/RepeatingBendingProcessNew"/>
    <dgm:cxn modelId="{93DC3A43-D328-7449-A4C0-7FEFDF681026}" type="presOf" srcId="{C04979D5-F26F-4107-90B1-FAD130D88712}" destId="{50B7B4D9-55A4-5943-86C5-0C72BDB167A4}" srcOrd="0" destOrd="0" presId="urn:microsoft.com/office/officeart/2016/7/layout/RepeatingBendingProcessNew"/>
    <dgm:cxn modelId="{51880AA0-21F4-5C4F-9ACD-54E6373A4454}" type="presOf" srcId="{C977BC2D-FBCB-45E0-AA06-B6D8644768DA}" destId="{44B095AD-478E-0644-908C-74C3DE66D5F5}" srcOrd="0" destOrd="0" presId="urn:microsoft.com/office/officeart/2016/7/layout/RepeatingBendingProcessNew"/>
    <dgm:cxn modelId="{F1A2448C-3BCA-BD4B-B4CA-987A80BBED67}" type="presOf" srcId="{F374EF46-007C-49C4-8265-9B3628FE2D17}" destId="{C5D3B375-774D-3049-BC5F-26B3EBCFFD03}" srcOrd="0" destOrd="0" presId="urn:microsoft.com/office/officeart/2016/7/layout/RepeatingBendingProcessNew"/>
    <dgm:cxn modelId="{8F860B40-D65D-F844-98A0-B9345C07E103}" type="presOf" srcId="{69AD8C01-FCB3-4012-9D6D-D75F7DA53559}" destId="{C43CF760-6582-4141-9015-15EBD0C69491}" srcOrd="1" destOrd="0" presId="urn:microsoft.com/office/officeart/2016/7/layout/RepeatingBendingProcessNew"/>
    <dgm:cxn modelId="{A13A2563-B5CA-EC4A-82F9-D3C38A7090DC}" type="presOf" srcId="{6549BAFC-DAE5-405E-B31E-22CBDCE1CF18}" destId="{DF308B02-C9E7-D546-B0E2-9A6C79C8A0F9}" srcOrd="1" destOrd="0" presId="urn:microsoft.com/office/officeart/2016/7/layout/RepeatingBendingProcessNew"/>
    <dgm:cxn modelId="{37EB0BB9-88BB-3C49-93C2-58E03F869D13}" type="presOf" srcId="{E8A10D1C-E3A4-4CB3-9AD7-1CE77431CB88}" destId="{0E4E1427-0155-644A-B301-B2E8DC842D45}" srcOrd="1" destOrd="0" presId="urn:microsoft.com/office/officeart/2016/7/layout/RepeatingBendingProcessNew"/>
    <dgm:cxn modelId="{BD955669-272A-4F40-B8C6-BBA7B1572840}" type="presOf" srcId="{063975E0-1A93-4218-B280-DF71259EA6C2}" destId="{15209464-E6B3-784A-AEFA-5478CB2DA212}" srcOrd="0" destOrd="0" presId="urn:microsoft.com/office/officeart/2016/7/layout/RepeatingBendingProcessNew"/>
    <dgm:cxn modelId="{30D3C085-C668-4095-9E12-61CF5AF91DA2}" srcId="{C977BC2D-FBCB-45E0-AA06-B6D8644768DA}" destId="{34277811-D6D7-4992-B522-2E8943BC3A7C}" srcOrd="1" destOrd="0" parTransId="{D9D59B54-4018-412E-882A-E94CCE4B3A97}" sibTransId="{E8A10D1C-E3A4-4CB3-9AD7-1CE77431CB88}"/>
    <dgm:cxn modelId="{659ED8C7-D211-A546-A579-31F9A11449DD}" type="presOf" srcId="{70FFBD27-668D-43BA-8162-2C0305A30D6D}" destId="{6EE9188F-C2A1-FC45-950E-2BCC8939DB72}" srcOrd="0" destOrd="0" presId="urn:microsoft.com/office/officeart/2016/7/layout/RepeatingBendingProcessNew"/>
    <dgm:cxn modelId="{0E1CF747-04A7-487A-A591-3DCA16E1CC6F}" srcId="{C977BC2D-FBCB-45E0-AA06-B6D8644768DA}" destId="{665B1A4B-C1E3-404C-8A41-E84EAAF02D7B}" srcOrd="8" destOrd="0" parTransId="{E9A80762-8070-4B65-88A2-A8C4CC35C8AE}" sibTransId="{69AD8C01-FCB3-4012-9D6D-D75F7DA53559}"/>
    <dgm:cxn modelId="{627E215F-A69B-3C45-AF24-2E8EF21AC721}" type="presParOf" srcId="{44B095AD-478E-0644-908C-74C3DE66D5F5}" destId="{F2638594-773D-EB45-A9D0-8FC32DC49A49}" srcOrd="0" destOrd="0" presId="urn:microsoft.com/office/officeart/2016/7/layout/RepeatingBendingProcessNew"/>
    <dgm:cxn modelId="{5DE80DA1-62CB-AD45-90FC-AC78F1685818}" type="presParOf" srcId="{44B095AD-478E-0644-908C-74C3DE66D5F5}" destId="{B4CEC159-EA55-2147-B637-242CA395C9CD}" srcOrd="1" destOrd="0" presId="urn:microsoft.com/office/officeart/2016/7/layout/RepeatingBendingProcessNew"/>
    <dgm:cxn modelId="{87931005-2704-6B40-A578-41DBFE534708}" type="presParOf" srcId="{B4CEC159-EA55-2147-B637-242CA395C9CD}" destId="{6B4D2053-BF20-494C-8926-FB823C1F8382}" srcOrd="0" destOrd="0" presId="urn:microsoft.com/office/officeart/2016/7/layout/RepeatingBendingProcessNew"/>
    <dgm:cxn modelId="{2693444E-B522-174F-BC73-1D250EB47DC4}" type="presParOf" srcId="{44B095AD-478E-0644-908C-74C3DE66D5F5}" destId="{550A8C3F-7165-2449-830D-8BD34E38E4A9}" srcOrd="2" destOrd="0" presId="urn:microsoft.com/office/officeart/2016/7/layout/RepeatingBendingProcessNew"/>
    <dgm:cxn modelId="{1141DF19-9D06-8544-89B2-289D93CC51CD}" type="presParOf" srcId="{44B095AD-478E-0644-908C-74C3DE66D5F5}" destId="{1803E84D-E1B5-5C42-B41F-2E9DF4DFE60A}" srcOrd="3" destOrd="0" presId="urn:microsoft.com/office/officeart/2016/7/layout/RepeatingBendingProcessNew"/>
    <dgm:cxn modelId="{813FCC80-6B09-2940-8419-7DBCFA8C6778}" type="presParOf" srcId="{1803E84D-E1B5-5C42-B41F-2E9DF4DFE60A}" destId="{0E4E1427-0155-644A-B301-B2E8DC842D45}" srcOrd="0" destOrd="0" presId="urn:microsoft.com/office/officeart/2016/7/layout/RepeatingBendingProcessNew"/>
    <dgm:cxn modelId="{99D15862-3F39-0A41-8BA1-9E0E4D7F9613}" type="presParOf" srcId="{44B095AD-478E-0644-908C-74C3DE66D5F5}" destId="{C23AEE06-320A-C64E-AF07-029489242DC0}" srcOrd="4" destOrd="0" presId="urn:microsoft.com/office/officeart/2016/7/layout/RepeatingBendingProcessNew"/>
    <dgm:cxn modelId="{CD914C58-A32C-994F-A497-C2825EF8D45E}" type="presParOf" srcId="{44B095AD-478E-0644-908C-74C3DE66D5F5}" destId="{E652D284-F179-6540-B0CF-2A98140BB900}" srcOrd="5" destOrd="0" presId="urn:microsoft.com/office/officeart/2016/7/layout/RepeatingBendingProcessNew"/>
    <dgm:cxn modelId="{DBBAC1BA-8EE2-F942-B086-EDDA8185FE3E}" type="presParOf" srcId="{E652D284-F179-6540-B0CF-2A98140BB900}" destId="{DF308B02-C9E7-D546-B0E2-9A6C79C8A0F9}" srcOrd="0" destOrd="0" presId="urn:microsoft.com/office/officeart/2016/7/layout/RepeatingBendingProcessNew"/>
    <dgm:cxn modelId="{B2F5B94A-E21A-544C-BD69-8048CA78CC12}" type="presParOf" srcId="{44B095AD-478E-0644-908C-74C3DE66D5F5}" destId="{50B7B4D9-55A4-5943-86C5-0C72BDB167A4}" srcOrd="6" destOrd="0" presId="urn:microsoft.com/office/officeart/2016/7/layout/RepeatingBendingProcessNew"/>
    <dgm:cxn modelId="{9432BCB7-37A7-474E-9FBB-927260800274}" type="presParOf" srcId="{44B095AD-478E-0644-908C-74C3DE66D5F5}" destId="{BE1EF00B-DABD-6743-98C5-53CD52A720D2}" srcOrd="7" destOrd="0" presId="urn:microsoft.com/office/officeart/2016/7/layout/RepeatingBendingProcessNew"/>
    <dgm:cxn modelId="{FA30FB7E-8E32-8846-89A4-9F65C9D7A6C6}" type="presParOf" srcId="{BE1EF00B-DABD-6743-98C5-53CD52A720D2}" destId="{E2514939-E171-3043-9140-F5AC9E84F42E}" srcOrd="0" destOrd="0" presId="urn:microsoft.com/office/officeart/2016/7/layout/RepeatingBendingProcessNew"/>
    <dgm:cxn modelId="{C285643F-CAF9-6C44-9CD6-65AAE6835BEF}" type="presParOf" srcId="{44B095AD-478E-0644-908C-74C3DE66D5F5}" destId="{15209464-E6B3-784A-AEFA-5478CB2DA212}" srcOrd="8" destOrd="0" presId="urn:microsoft.com/office/officeart/2016/7/layout/RepeatingBendingProcessNew"/>
    <dgm:cxn modelId="{FF3856F9-B5E0-2243-897E-8EF58189D121}" type="presParOf" srcId="{44B095AD-478E-0644-908C-74C3DE66D5F5}" destId="{79C8188A-A89D-3044-84B6-48A702553323}" srcOrd="9" destOrd="0" presId="urn:microsoft.com/office/officeart/2016/7/layout/RepeatingBendingProcessNew"/>
    <dgm:cxn modelId="{7D260773-0F4A-8547-9947-618C68EFDD78}" type="presParOf" srcId="{79C8188A-A89D-3044-84B6-48A702553323}" destId="{6B15A521-B65E-1D49-9E91-617594461E70}" srcOrd="0" destOrd="0" presId="urn:microsoft.com/office/officeart/2016/7/layout/RepeatingBendingProcessNew"/>
    <dgm:cxn modelId="{F75F9989-4C14-5B4D-B66C-874C1701C6F8}" type="presParOf" srcId="{44B095AD-478E-0644-908C-74C3DE66D5F5}" destId="{A84728B0-3F0E-9441-99B9-3BC9BDFC1839}" srcOrd="10" destOrd="0" presId="urn:microsoft.com/office/officeart/2016/7/layout/RepeatingBendingProcessNew"/>
    <dgm:cxn modelId="{F28C0125-64BA-FA4C-8C14-EF582512BB0A}" type="presParOf" srcId="{44B095AD-478E-0644-908C-74C3DE66D5F5}" destId="{F68C5A4F-718C-D147-B59E-C128785DA94C}" srcOrd="11" destOrd="0" presId="urn:microsoft.com/office/officeart/2016/7/layout/RepeatingBendingProcessNew"/>
    <dgm:cxn modelId="{F7B6C702-0DBE-0347-B68E-BD6CCD33D139}" type="presParOf" srcId="{F68C5A4F-718C-D147-B59E-C128785DA94C}" destId="{5739CE57-1D79-014B-AD0E-0003095DB75B}" srcOrd="0" destOrd="0" presId="urn:microsoft.com/office/officeart/2016/7/layout/RepeatingBendingProcessNew"/>
    <dgm:cxn modelId="{09312BBD-3463-EB46-9C8C-E024A8149D47}" type="presParOf" srcId="{44B095AD-478E-0644-908C-74C3DE66D5F5}" destId="{6EE9188F-C2A1-FC45-950E-2BCC8939DB72}" srcOrd="12" destOrd="0" presId="urn:microsoft.com/office/officeart/2016/7/layout/RepeatingBendingProcessNew"/>
    <dgm:cxn modelId="{4ECE5A8E-1747-9B45-9B78-DB14BBF1711D}" type="presParOf" srcId="{44B095AD-478E-0644-908C-74C3DE66D5F5}" destId="{E23BFA4F-6AC3-6741-832E-74335C38A109}" srcOrd="13" destOrd="0" presId="urn:microsoft.com/office/officeart/2016/7/layout/RepeatingBendingProcessNew"/>
    <dgm:cxn modelId="{3AE390A6-B77F-8248-966C-14DC9BA8EC42}" type="presParOf" srcId="{E23BFA4F-6AC3-6741-832E-74335C38A109}" destId="{12EEDA47-7092-4249-8992-73522F0A0379}" srcOrd="0" destOrd="0" presId="urn:microsoft.com/office/officeart/2016/7/layout/RepeatingBendingProcessNew"/>
    <dgm:cxn modelId="{13D7E289-DFE8-FD41-9988-011914F1EB11}" type="presParOf" srcId="{44B095AD-478E-0644-908C-74C3DE66D5F5}" destId="{BB133AB8-8E9F-BA48-8B16-E3178E86D202}" srcOrd="14" destOrd="0" presId="urn:microsoft.com/office/officeart/2016/7/layout/RepeatingBendingProcessNew"/>
    <dgm:cxn modelId="{A61193BD-DCC5-694C-B8E6-DC8B7A65D2CB}" type="presParOf" srcId="{44B095AD-478E-0644-908C-74C3DE66D5F5}" destId="{C5D3B375-774D-3049-BC5F-26B3EBCFFD03}" srcOrd="15" destOrd="0" presId="urn:microsoft.com/office/officeart/2016/7/layout/RepeatingBendingProcessNew"/>
    <dgm:cxn modelId="{61CBB6A1-5EBB-8F4D-88AC-79D31CC8ADCC}" type="presParOf" srcId="{C5D3B375-774D-3049-BC5F-26B3EBCFFD03}" destId="{B4882C56-0BA4-FE47-8125-36B33B8847C5}" srcOrd="0" destOrd="0" presId="urn:microsoft.com/office/officeart/2016/7/layout/RepeatingBendingProcessNew"/>
    <dgm:cxn modelId="{E894F9A5-99C8-664A-A494-7C973E55DA9C}" type="presParOf" srcId="{44B095AD-478E-0644-908C-74C3DE66D5F5}" destId="{EF1DCBAE-07C4-6144-92FF-D39F047A972F}" srcOrd="16" destOrd="0" presId="urn:microsoft.com/office/officeart/2016/7/layout/RepeatingBendingProcessNew"/>
    <dgm:cxn modelId="{411966D1-949C-B046-B569-A62BAE39B298}" type="presParOf" srcId="{44B095AD-478E-0644-908C-74C3DE66D5F5}" destId="{9D231804-2105-8A4D-A221-C7EA0F44C62C}" srcOrd="17" destOrd="0" presId="urn:microsoft.com/office/officeart/2016/7/layout/RepeatingBendingProcessNew"/>
    <dgm:cxn modelId="{1586695A-CD70-A74F-92D4-57C42A3830D5}" type="presParOf" srcId="{9D231804-2105-8A4D-A221-C7EA0F44C62C}" destId="{C43CF760-6582-4141-9015-15EBD0C69491}" srcOrd="0" destOrd="0" presId="urn:microsoft.com/office/officeart/2016/7/layout/RepeatingBendingProcessNew"/>
    <dgm:cxn modelId="{5409DB56-EB45-3343-917D-09E5C880027C}" type="presParOf" srcId="{44B095AD-478E-0644-908C-74C3DE66D5F5}" destId="{7A4C6F52-8348-2142-9045-3F2B61BCC8CC}" srcOrd="1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E18B78-BD3D-4F5D-A996-2FE90103ECEC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F15566-14E9-49F3-8152-FBF12910E106}">
      <dgm:prSet/>
      <dgm:spPr/>
      <dgm:t>
        <a:bodyPr/>
        <a:lstStyle/>
        <a:p>
          <a:r>
            <a:rPr lang="en-US"/>
            <a:t>Most alterations in norms and shared values come at the end of the transformation process</a:t>
          </a:r>
        </a:p>
      </dgm:t>
    </dgm:pt>
    <dgm:pt modelId="{6696E15A-1F7C-4476-B6EF-B59125F2B21C}" type="parTrans" cxnId="{DB9FEF5F-8199-41C3-9C3A-B6942BAF8311}">
      <dgm:prSet/>
      <dgm:spPr/>
      <dgm:t>
        <a:bodyPr/>
        <a:lstStyle/>
        <a:p>
          <a:endParaRPr lang="en-US"/>
        </a:p>
      </dgm:t>
    </dgm:pt>
    <dgm:pt modelId="{94E6946F-B118-4D47-8FED-49BA7FC87C95}" type="sibTrans" cxnId="{DB9FEF5F-8199-41C3-9C3A-B6942BAF8311}">
      <dgm:prSet/>
      <dgm:spPr/>
      <dgm:t>
        <a:bodyPr/>
        <a:lstStyle/>
        <a:p>
          <a:endParaRPr lang="en-US"/>
        </a:p>
      </dgm:t>
    </dgm:pt>
    <dgm:pt modelId="{41CBF0A3-EBB7-401E-A5E9-0A1A74498D38}">
      <dgm:prSet/>
      <dgm:spPr/>
      <dgm:t>
        <a:bodyPr/>
        <a:lstStyle/>
        <a:p>
          <a:r>
            <a:rPr lang="en-US"/>
            <a:t>New approaches sink in after success is shown</a:t>
          </a:r>
        </a:p>
      </dgm:t>
    </dgm:pt>
    <dgm:pt modelId="{50F87B5C-8FBC-4296-9444-5480CB2D978F}" type="parTrans" cxnId="{500FC4F8-9D88-46F6-958D-B1A1AEB18510}">
      <dgm:prSet/>
      <dgm:spPr/>
      <dgm:t>
        <a:bodyPr/>
        <a:lstStyle/>
        <a:p>
          <a:endParaRPr lang="en-US"/>
        </a:p>
      </dgm:t>
    </dgm:pt>
    <dgm:pt modelId="{203D6D9F-660D-4250-BEDC-7EFC7BE986C2}" type="sibTrans" cxnId="{500FC4F8-9D88-46F6-958D-B1A1AEB18510}">
      <dgm:prSet/>
      <dgm:spPr/>
      <dgm:t>
        <a:bodyPr/>
        <a:lstStyle/>
        <a:p>
          <a:endParaRPr lang="en-US"/>
        </a:p>
      </dgm:t>
    </dgm:pt>
    <dgm:pt modelId="{DC9293FF-829E-416B-AA1F-4C39300279FA}">
      <dgm:prSet/>
      <dgm:spPr/>
      <dgm:t>
        <a:bodyPr/>
        <a:lstStyle/>
        <a:p>
          <a:r>
            <a:rPr lang="en-US"/>
            <a:t>Feedback and reinforcement are crucial to buy-in</a:t>
          </a:r>
        </a:p>
      </dgm:t>
    </dgm:pt>
    <dgm:pt modelId="{1B8774F9-4FA9-4EA9-91C0-9A240EBA6EFC}" type="parTrans" cxnId="{F933A409-A0DF-43CD-BB00-3E1E5932BADC}">
      <dgm:prSet/>
      <dgm:spPr/>
      <dgm:t>
        <a:bodyPr/>
        <a:lstStyle/>
        <a:p>
          <a:endParaRPr lang="en-US"/>
        </a:p>
      </dgm:t>
    </dgm:pt>
    <dgm:pt modelId="{CBC658CF-2A51-4DD3-9BF0-105AA7314BC2}" type="sibTrans" cxnId="{F933A409-A0DF-43CD-BB00-3E1E5932BADC}">
      <dgm:prSet/>
      <dgm:spPr/>
      <dgm:t>
        <a:bodyPr/>
        <a:lstStyle/>
        <a:p>
          <a:endParaRPr lang="en-US"/>
        </a:p>
      </dgm:t>
    </dgm:pt>
    <dgm:pt modelId="{982A90AF-B1D7-461C-95D6-208FCC1FFDBF}">
      <dgm:prSet/>
      <dgm:spPr/>
      <dgm:t>
        <a:bodyPr/>
        <a:lstStyle/>
        <a:p>
          <a:r>
            <a:rPr lang="en-US"/>
            <a:t>Sometimes the only way to change culture is to change key people</a:t>
          </a:r>
        </a:p>
      </dgm:t>
    </dgm:pt>
    <dgm:pt modelId="{87EEFC2C-30A1-4372-8B32-FAE28BC37848}" type="parTrans" cxnId="{75D94065-FE11-4609-BA98-48B597EB9944}">
      <dgm:prSet/>
      <dgm:spPr/>
      <dgm:t>
        <a:bodyPr/>
        <a:lstStyle/>
        <a:p>
          <a:endParaRPr lang="en-US"/>
        </a:p>
      </dgm:t>
    </dgm:pt>
    <dgm:pt modelId="{CF394CAB-D4BC-4C79-8B1D-0661C018C931}" type="sibTrans" cxnId="{75D94065-FE11-4609-BA98-48B597EB9944}">
      <dgm:prSet/>
      <dgm:spPr/>
      <dgm:t>
        <a:bodyPr/>
        <a:lstStyle/>
        <a:p>
          <a:endParaRPr lang="en-US"/>
        </a:p>
      </dgm:t>
    </dgm:pt>
    <dgm:pt modelId="{776FC3F3-EA58-4734-828E-A8A4CD692B6C}">
      <dgm:prSet/>
      <dgm:spPr/>
      <dgm:t>
        <a:bodyPr/>
        <a:lstStyle/>
        <a:p>
          <a:r>
            <a:rPr lang="en-US"/>
            <a:t>Individuals in leadership positions need to be on board, or the old culture will reassert itself</a:t>
          </a:r>
        </a:p>
      </dgm:t>
    </dgm:pt>
    <dgm:pt modelId="{736DE5AE-A560-4825-860F-4CA126951916}" type="parTrans" cxnId="{EB643B21-8EAA-446C-B48D-2B636AC6D665}">
      <dgm:prSet/>
      <dgm:spPr/>
      <dgm:t>
        <a:bodyPr/>
        <a:lstStyle/>
        <a:p>
          <a:endParaRPr lang="en-US"/>
        </a:p>
      </dgm:t>
    </dgm:pt>
    <dgm:pt modelId="{FD726759-F4AD-4DBB-B24B-38B41D25BAE0}" type="sibTrans" cxnId="{EB643B21-8EAA-446C-B48D-2B636AC6D665}">
      <dgm:prSet/>
      <dgm:spPr/>
      <dgm:t>
        <a:bodyPr/>
        <a:lstStyle/>
        <a:p>
          <a:endParaRPr lang="en-US"/>
        </a:p>
      </dgm:t>
    </dgm:pt>
    <dgm:pt modelId="{9CD5FEC2-5E7D-A947-8E3B-6801BDDF4DDA}" type="pres">
      <dgm:prSet presAssocID="{CBE18B78-BD3D-4F5D-A996-2FE90103EC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C8EC80-9831-A84F-AC58-1EDB08A15B20}" type="pres">
      <dgm:prSet presAssocID="{45F15566-14E9-49F3-8152-FBF12910E10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2B2B2-0687-8B4B-B650-D001D028F9F5}" type="pres">
      <dgm:prSet presAssocID="{94E6946F-B118-4D47-8FED-49BA7FC87C95}" presName="spacer" presStyleCnt="0"/>
      <dgm:spPr/>
    </dgm:pt>
    <dgm:pt modelId="{D43A2032-D3FF-F841-9349-8D75BE4D30FE}" type="pres">
      <dgm:prSet presAssocID="{41CBF0A3-EBB7-401E-A5E9-0A1A74498D3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755E2-72E5-264F-99A3-0C01FED7A938}" type="pres">
      <dgm:prSet presAssocID="{203D6D9F-660D-4250-BEDC-7EFC7BE986C2}" presName="spacer" presStyleCnt="0"/>
      <dgm:spPr/>
    </dgm:pt>
    <dgm:pt modelId="{EBB0EE57-05C4-3A4F-91E1-91451DF0E757}" type="pres">
      <dgm:prSet presAssocID="{DC9293FF-829E-416B-AA1F-4C39300279F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6DB55-F23F-C54E-8167-9AC56CB79E70}" type="pres">
      <dgm:prSet presAssocID="{CBC658CF-2A51-4DD3-9BF0-105AA7314BC2}" presName="spacer" presStyleCnt="0"/>
      <dgm:spPr/>
    </dgm:pt>
    <dgm:pt modelId="{0A85F9B1-C41E-C84C-80CE-9D69F2E67B0D}" type="pres">
      <dgm:prSet presAssocID="{982A90AF-B1D7-461C-95D6-208FCC1FFDB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7508F-442D-1942-AFD3-D3D37C981E27}" type="pres">
      <dgm:prSet presAssocID="{CF394CAB-D4BC-4C79-8B1D-0661C018C931}" presName="spacer" presStyleCnt="0"/>
      <dgm:spPr/>
    </dgm:pt>
    <dgm:pt modelId="{DA2FF7F9-CBCE-5846-B59F-7B373022925D}" type="pres">
      <dgm:prSet presAssocID="{776FC3F3-EA58-4734-828E-A8A4CD692B6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643B21-8EAA-446C-B48D-2B636AC6D665}" srcId="{CBE18B78-BD3D-4F5D-A996-2FE90103ECEC}" destId="{776FC3F3-EA58-4734-828E-A8A4CD692B6C}" srcOrd="4" destOrd="0" parTransId="{736DE5AE-A560-4825-860F-4CA126951916}" sibTransId="{FD726759-F4AD-4DBB-B24B-38B41D25BAE0}"/>
    <dgm:cxn modelId="{60D7A0E3-6688-C74F-9113-E57A182B1924}" type="presOf" srcId="{CBE18B78-BD3D-4F5D-A996-2FE90103ECEC}" destId="{9CD5FEC2-5E7D-A947-8E3B-6801BDDF4DDA}" srcOrd="0" destOrd="0" presId="urn:microsoft.com/office/officeart/2005/8/layout/vList2"/>
    <dgm:cxn modelId="{F933A409-A0DF-43CD-BB00-3E1E5932BADC}" srcId="{CBE18B78-BD3D-4F5D-A996-2FE90103ECEC}" destId="{DC9293FF-829E-416B-AA1F-4C39300279FA}" srcOrd="2" destOrd="0" parTransId="{1B8774F9-4FA9-4EA9-91C0-9A240EBA6EFC}" sibTransId="{CBC658CF-2A51-4DD3-9BF0-105AA7314BC2}"/>
    <dgm:cxn modelId="{75D94065-FE11-4609-BA98-48B597EB9944}" srcId="{CBE18B78-BD3D-4F5D-A996-2FE90103ECEC}" destId="{982A90AF-B1D7-461C-95D6-208FCC1FFDBF}" srcOrd="3" destOrd="0" parTransId="{87EEFC2C-30A1-4372-8B32-FAE28BC37848}" sibTransId="{CF394CAB-D4BC-4C79-8B1D-0661C018C931}"/>
    <dgm:cxn modelId="{0CD02BCE-6FFB-C946-BACB-0400AE59E722}" type="presOf" srcId="{41CBF0A3-EBB7-401E-A5E9-0A1A74498D38}" destId="{D43A2032-D3FF-F841-9349-8D75BE4D30FE}" srcOrd="0" destOrd="0" presId="urn:microsoft.com/office/officeart/2005/8/layout/vList2"/>
    <dgm:cxn modelId="{81D69D53-F4F5-294E-B31B-8AB492006863}" type="presOf" srcId="{DC9293FF-829E-416B-AA1F-4C39300279FA}" destId="{EBB0EE57-05C4-3A4F-91E1-91451DF0E757}" srcOrd="0" destOrd="0" presId="urn:microsoft.com/office/officeart/2005/8/layout/vList2"/>
    <dgm:cxn modelId="{438632D0-C765-EC49-AF75-068E0E490E07}" type="presOf" srcId="{45F15566-14E9-49F3-8152-FBF12910E106}" destId="{F1C8EC80-9831-A84F-AC58-1EDB08A15B20}" srcOrd="0" destOrd="0" presId="urn:microsoft.com/office/officeart/2005/8/layout/vList2"/>
    <dgm:cxn modelId="{106F3E5B-297B-0745-9F55-D7E28C828F16}" type="presOf" srcId="{982A90AF-B1D7-461C-95D6-208FCC1FFDBF}" destId="{0A85F9B1-C41E-C84C-80CE-9D69F2E67B0D}" srcOrd="0" destOrd="0" presId="urn:microsoft.com/office/officeart/2005/8/layout/vList2"/>
    <dgm:cxn modelId="{DB9FEF5F-8199-41C3-9C3A-B6942BAF8311}" srcId="{CBE18B78-BD3D-4F5D-A996-2FE90103ECEC}" destId="{45F15566-14E9-49F3-8152-FBF12910E106}" srcOrd="0" destOrd="0" parTransId="{6696E15A-1F7C-4476-B6EF-B59125F2B21C}" sibTransId="{94E6946F-B118-4D47-8FED-49BA7FC87C95}"/>
    <dgm:cxn modelId="{1515A137-1A14-6141-80E4-138116A0355D}" type="presOf" srcId="{776FC3F3-EA58-4734-828E-A8A4CD692B6C}" destId="{DA2FF7F9-CBCE-5846-B59F-7B373022925D}" srcOrd="0" destOrd="0" presId="urn:microsoft.com/office/officeart/2005/8/layout/vList2"/>
    <dgm:cxn modelId="{500FC4F8-9D88-46F6-958D-B1A1AEB18510}" srcId="{CBE18B78-BD3D-4F5D-A996-2FE90103ECEC}" destId="{41CBF0A3-EBB7-401E-A5E9-0A1A74498D38}" srcOrd="1" destOrd="0" parTransId="{50F87B5C-8FBC-4296-9444-5480CB2D978F}" sibTransId="{203D6D9F-660D-4250-BEDC-7EFC7BE986C2}"/>
    <dgm:cxn modelId="{72C165CF-D34E-424B-A1B8-62BE5EB36CE0}" type="presParOf" srcId="{9CD5FEC2-5E7D-A947-8E3B-6801BDDF4DDA}" destId="{F1C8EC80-9831-A84F-AC58-1EDB08A15B20}" srcOrd="0" destOrd="0" presId="urn:microsoft.com/office/officeart/2005/8/layout/vList2"/>
    <dgm:cxn modelId="{06B31E55-BD17-1843-B129-085264AC456A}" type="presParOf" srcId="{9CD5FEC2-5E7D-A947-8E3B-6801BDDF4DDA}" destId="{82A2B2B2-0687-8B4B-B650-D001D028F9F5}" srcOrd="1" destOrd="0" presId="urn:microsoft.com/office/officeart/2005/8/layout/vList2"/>
    <dgm:cxn modelId="{10CE40DF-5D96-8041-BC8B-910A72861112}" type="presParOf" srcId="{9CD5FEC2-5E7D-A947-8E3B-6801BDDF4DDA}" destId="{D43A2032-D3FF-F841-9349-8D75BE4D30FE}" srcOrd="2" destOrd="0" presId="urn:microsoft.com/office/officeart/2005/8/layout/vList2"/>
    <dgm:cxn modelId="{CDDA36EB-5697-C54E-AD39-0D17AAF1C28F}" type="presParOf" srcId="{9CD5FEC2-5E7D-A947-8E3B-6801BDDF4DDA}" destId="{DF9755E2-72E5-264F-99A3-0C01FED7A938}" srcOrd="3" destOrd="0" presId="urn:microsoft.com/office/officeart/2005/8/layout/vList2"/>
    <dgm:cxn modelId="{36C683A9-AEEB-F244-B4A1-8156B9888E91}" type="presParOf" srcId="{9CD5FEC2-5E7D-A947-8E3B-6801BDDF4DDA}" destId="{EBB0EE57-05C4-3A4F-91E1-91451DF0E757}" srcOrd="4" destOrd="0" presId="urn:microsoft.com/office/officeart/2005/8/layout/vList2"/>
    <dgm:cxn modelId="{64C4A7FC-376B-3443-B411-CCE199BD056F}" type="presParOf" srcId="{9CD5FEC2-5E7D-A947-8E3B-6801BDDF4DDA}" destId="{0186DB55-F23F-C54E-8167-9AC56CB79E70}" srcOrd="5" destOrd="0" presId="urn:microsoft.com/office/officeart/2005/8/layout/vList2"/>
    <dgm:cxn modelId="{4FD7D420-F98F-6640-87BD-6DADA4EB8DA1}" type="presParOf" srcId="{9CD5FEC2-5E7D-A947-8E3B-6801BDDF4DDA}" destId="{0A85F9B1-C41E-C84C-80CE-9D69F2E67B0D}" srcOrd="6" destOrd="0" presId="urn:microsoft.com/office/officeart/2005/8/layout/vList2"/>
    <dgm:cxn modelId="{46D19081-B0D6-C44C-82F4-97FC2CFB7690}" type="presParOf" srcId="{9CD5FEC2-5E7D-A947-8E3B-6801BDDF4DDA}" destId="{D647508F-442D-1942-AFD3-D3D37C981E27}" srcOrd="7" destOrd="0" presId="urn:microsoft.com/office/officeart/2005/8/layout/vList2"/>
    <dgm:cxn modelId="{5B62ABE2-4348-8B45-B10B-460E400F368A}" type="presParOf" srcId="{9CD5FEC2-5E7D-A947-8E3B-6801BDDF4DDA}" destId="{DA2FF7F9-CBCE-5846-B59F-7B37302292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DE6C7-5098-4F96-9CE1-40B05548F43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BCD7F-999B-4E37-9A2A-143DE5EA37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 is Innovation?</a:t>
          </a:r>
        </a:p>
      </dgm:t>
    </dgm:pt>
    <dgm:pt modelId="{98DB2E8A-BBA1-451D-8FB1-07FDC72B98EA}" type="parTrans" cxnId="{A0162DA6-4C9B-45FA-962E-2795121851F5}">
      <dgm:prSet/>
      <dgm:spPr/>
      <dgm:t>
        <a:bodyPr/>
        <a:lstStyle/>
        <a:p>
          <a:endParaRPr lang="en-US"/>
        </a:p>
      </dgm:t>
    </dgm:pt>
    <dgm:pt modelId="{72947FA2-6621-4BDE-AD0B-C739A2DD500E}" type="sibTrans" cxnId="{A0162DA6-4C9B-45FA-962E-2795121851F5}">
      <dgm:prSet/>
      <dgm:spPr/>
      <dgm:t>
        <a:bodyPr/>
        <a:lstStyle/>
        <a:p>
          <a:endParaRPr lang="en-US"/>
        </a:p>
      </dgm:t>
    </dgm:pt>
    <dgm:pt modelId="{624A2332-C72C-4C60-A288-591F553B03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 innovate?</a:t>
          </a:r>
        </a:p>
      </dgm:t>
    </dgm:pt>
    <dgm:pt modelId="{05C081CB-5DB3-47A8-899C-3BAA5D038524}" type="parTrans" cxnId="{FDD6E3DE-35B5-49EF-AAD9-4FE84188CCED}">
      <dgm:prSet/>
      <dgm:spPr/>
      <dgm:t>
        <a:bodyPr/>
        <a:lstStyle/>
        <a:p>
          <a:endParaRPr lang="en-US"/>
        </a:p>
      </dgm:t>
    </dgm:pt>
    <dgm:pt modelId="{FCD86288-CDDF-44A4-8E42-0188BB4279DF}" type="sibTrans" cxnId="{FDD6E3DE-35B5-49EF-AAD9-4FE84188CCED}">
      <dgm:prSet/>
      <dgm:spPr/>
      <dgm:t>
        <a:bodyPr/>
        <a:lstStyle/>
        <a:p>
          <a:endParaRPr lang="en-US"/>
        </a:p>
      </dgm:t>
    </dgm:pt>
    <dgm:pt modelId="{AE17CCEB-C85E-4FE7-AC05-067B2BC7CA37}" type="pres">
      <dgm:prSet presAssocID="{BD2DE6C7-5098-4F96-9CE1-40B05548F43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1406B9-9D23-4547-943C-70EDBB160998}" type="pres">
      <dgm:prSet presAssocID="{BDDBCD7F-999B-4E37-9A2A-143DE5EA3779}" presName="compNode" presStyleCnt="0"/>
      <dgm:spPr/>
    </dgm:pt>
    <dgm:pt modelId="{46F594F0-BDC7-466E-A84F-8A076878E2D6}" type="pres">
      <dgm:prSet presAssocID="{BDDBCD7F-999B-4E37-9A2A-143DE5EA377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A56DA9C7-E8C7-4356-9A7A-4A0D3148420A}" type="pres">
      <dgm:prSet presAssocID="{BDDBCD7F-999B-4E37-9A2A-143DE5EA3779}" presName="spaceRect" presStyleCnt="0"/>
      <dgm:spPr/>
    </dgm:pt>
    <dgm:pt modelId="{D337AB23-5A6D-4AA9-82B6-140EC1ECFB4E}" type="pres">
      <dgm:prSet presAssocID="{BDDBCD7F-999B-4E37-9A2A-143DE5EA3779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32AFA59-AEE5-47B8-A8C7-12D8DDDAB554}" type="pres">
      <dgm:prSet presAssocID="{72947FA2-6621-4BDE-AD0B-C739A2DD500E}" presName="sibTrans" presStyleCnt="0"/>
      <dgm:spPr/>
    </dgm:pt>
    <dgm:pt modelId="{832A7BA2-4260-4CBB-BB0C-A67375DA5F57}" type="pres">
      <dgm:prSet presAssocID="{624A2332-C72C-4C60-A288-591F553B0390}" presName="compNode" presStyleCnt="0"/>
      <dgm:spPr/>
    </dgm:pt>
    <dgm:pt modelId="{FECB1C67-67C6-46DE-B7A5-0D041CE96F5B}" type="pres">
      <dgm:prSet presAssocID="{624A2332-C72C-4C60-A288-591F553B039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55D52C94-CA23-4F13-97E7-312E954CF273}" type="pres">
      <dgm:prSet presAssocID="{624A2332-C72C-4C60-A288-591F553B0390}" presName="spaceRect" presStyleCnt="0"/>
      <dgm:spPr/>
    </dgm:pt>
    <dgm:pt modelId="{2059CFD9-3A09-4BAC-BEA5-4AAC53DE344A}" type="pres">
      <dgm:prSet presAssocID="{624A2332-C72C-4C60-A288-591F553B0390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162DA6-4C9B-45FA-962E-2795121851F5}" srcId="{BD2DE6C7-5098-4F96-9CE1-40B05548F43A}" destId="{BDDBCD7F-999B-4E37-9A2A-143DE5EA3779}" srcOrd="0" destOrd="0" parTransId="{98DB2E8A-BBA1-451D-8FB1-07FDC72B98EA}" sibTransId="{72947FA2-6621-4BDE-AD0B-C739A2DD500E}"/>
    <dgm:cxn modelId="{1202F7C5-7081-4851-9D34-913C92FBAA76}" type="presOf" srcId="{BDDBCD7F-999B-4E37-9A2A-143DE5EA3779}" destId="{D337AB23-5A6D-4AA9-82B6-140EC1ECFB4E}" srcOrd="0" destOrd="0" presId="urn:microsoft.com/office/officeart/2018/2/layout/IconLabelList"/>
    <dgm:cxn modelId="{FDD6E3DE-35B5-49EF-AAD9-4FE84188CCED}" srcId="{BD2DE6C7-5098-4F96-9CE1-40B05548F43A}" destId="{624A2332-C72C-4C60-A288-591F553B0390}" srcOrd="1" destOrd="0" parTransId="{05C081CB-5DB3-47A8-899C-3BAA5D038524}" sibTransId="{FCD86288-CDDF-44A4-8E42-0188BB4279DF}"/>
    <dgm:cxn modelId="{DD760B81-8FCE-4AA1-A048-F0FDD14311C8}" type="presOf" srcId="{624A2332-C72C-4C60-A288-591F553B0390}" destId="{2059CFD9-3A09-4BAC-BEA5-4AAC53DE344A}" srcOrd="0" destOrd="0" presId="urn:microsoft.com/office/officeart/2018/2/layout/IconLabelList"/>
    <dgm:cxn modelId="{D49F69BD-B914-4D14-A249-BE97360323A4}" type="presOf" srcId="{BD2DE6C7-5098-4F96-9CE1-40B05548F43A}" destId="{AE17CCEB-C85E-4FE7-AC05-067B2BC7CA37}" srcOrd="0" destOrd="0" presId="urn:microsoft.com/office/officeart/2018/2/layout/IconLabelList"/>
    <dgm:cxn modelId="{5AE0EB80-1B41-4E7A-BA72-5EB502086E8E}" type="presParOf" srcId="{AE17CCEB-C85E-4FE7-AC05-067B2BC7CA37}" destId="{171406B9-9D23-4547-943C-70EDBB160998}" srcOrd="0" destOrd="0" presId="urn:microsoft.com/office/officeart/2018/2/layout/IconLabelList"/>
    <dgm:cxn modelId="{AC8181E5-44EB-415B-A96C-3E7D6CCE1B3E}" type="presParOf" srcId="{171406B9-9D23-4547-943C-70EDBB160998}" destId="{46F594F0-BDC7-466E-A84F-8A076878E2D6}" srcOrd="0" destOrd="0" presId="urn:microsoft.com/office/officeart/2018/2/layout/IconLabelList"/>
    <dgm:cxn modelId="{2DF81984-6EAB-4D1B-B449-E5CF2DEE67A8}" type="presParOf" srcId="{171406B9-9D23-4547-943C-70EDBB160998}" destId="{A56DA9C7-E8C7-4356-9A7A-4A0D3148420A}" srcOrd="1" destOrd="0" presId="urn:microsoft.com/office/officeart/2018/2/layout/IconLabelList"/>
    <dgm:cxn modelId="{682267DF-B5B6-40BE-8AB0-D9CD8F222430}" type="presParOf" srcId="{171406B9-9D23-4547-943C-70EDBB160998}" destId="{D337AB23-5A6D-4AA9-82B6-140EC1ECFB4E}" srcOrd="2" destOrd="0" presId="urn:microsoft.com/office/officeart/2018/2/layout/IconLabelList"/>
    <dgm:cxn modelId="{FB898456-ED95-4F49-A388-5DE6BBC6654D}" type="presParOf" srcId="{AE17CCEB-C85E-4FE7-AC05-067B2BC7CA37}" destId="{832AFA59-AEE5-47B8-A8C7-12D8DDDAB554}" srcOrd="1" destOrd="0" presId="urn:microsoft.com/office/officeart/2018/2/layout/IconLabelList"/>
    <dgm:cxn modelId="{B94CC4A9-000E-4B72-AE59-B9C6A2B18B7D}" type="presParOf" srcId="{AE17CCEB-C85E-4FE7-AC05-067B2BC7CA37}" destId="{832A7BA2-4260-4CBB-BB0C-A67375DA5F57}" srcOrd="2" destOrd="0" presId="urn:microsoft.com/office/officeart/2018/2/layout/IconLabelList"/>
    <dgm:cxn modelId="{55AD5A8B-EFBE-487D-9E56-5DD3FB803A96}" type="presParOf" srcId="{832A7BA2-4260-4CBB-BB0C-A67375DA5F57}" destId="{FECB1C67-67C6-46DE-B7A5-0D041CE96F5B}" srcOrd="0" destOrd="0" presId="urn:microsoft.com/office/officeart/2018/2/layout/IconLabelList"/>
    <dgm:cxn modelId="{9C2377BB-F647-4DB0-BE3C-B5D4A6960C76}" type="presParOf" srcId="{832A7BA2-4260-4CBB-BB0C-A67375DA5F57}" destId="{55D52C94-CA23-4F13-97E7-312E954CF273}" srcOrd="1" destOrd="0" presId="urn:microsoft.com/office/officeart/2018/2/layout/IconLabelList"/>
    <dgm:cxn modelId="{A326C5EE-B266-454D-88FE-66955327D42D}" type="presParOf" srcId="{832A7BA2-4260-4CBB-BB0C-A67375DA5F57}" destId="{2059CFD9-3A09-4BAC-BEA5-4AAC53DE344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6863F6-673F-4CB3-822F-647A972AE5E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CD14BC-593B-4BF2-9AF5-6D3A9F8FF7A3}">
      <dgm:prSet/>
      <dgm:spPr/>
      <dgm:t>
        <a:bodyPr/>
        <a:lstStyle/>
        <a:p>
          <a:r>
            <a:rPr lang="en-US"/>
            <a:t>Is all change planned?</a:t>
          </a:r>
        </a:p>
      </dgm:t>
    </dgm:pt>
    <dgm:pt modelId="{BF8432FD-77E4-48CA-8F9C-3B4B78D8AB48}" type="parTrans" cxnId="{59A233DA-842E-48ED-BE37-2BB4AA41183D}">
      <dgm:prSet/>
      <dgm:spPr/>
      <dgm:t>
        <a:bodyPr/>
        <a:lstStyle/>
        <a:p>
          <a:endParaRPr lang="en-US"/>
        </a:p>
      </dgm:t>
    </dgm:pt>
    <dgm:pt modelId="{E634734D-559C-4009-B64A-47AF6FDAFB8B}" type="sibTrans" cxnId="{59A233DA-842E-48ED-BE37-2BB4AA41183D}">
      <dgm:prSet/>
      <dgm:spPr/>
      <dgm:t>
        <a:bodyPr/>
        <a:lstStyle/>
        <a:p>
          <a:endParaRPr lang="en-US"/>
        </a:p>
      </dgm:t>
    </dgm:pt>
    <dgm:pt modelId="{CFB294AB-8C30-4CAA-A071-5D918FB3EAB1}">
      <dgm:prSet/>
      <dgm:spPr/>
      <dgm:t>
        <a:bodyPr/>
        <a:lstStyle/>
        <a:p>
          <a:r>
            <a:rPr lang="en-US"/>
            <a:t>What is the difference between planned and emergent change?</a:t>
          </a:r>
        </a:p>
      </dgm:t>
    </dgm:pt>
    <dgm:pt modelId="{CBBDDB98-68DE-41A7-B019-0DB0F5951CC5}" type="parTrans" cxnId="{4352AC02-2CDB-4371-8AD8-174D3DD302CE}">
      <dgm:prSet/>
      <dgm:spPr/>
      <dgm:t>
        <a:bodyPr/>
        <a:lstStyle/>
        <a:p>
          <a:endParaRPr lang="en-US"/>
        </a:p>
      </dgm:t>
    </dgm:pt>
    <dgm:pt modelId="{201A1E39-E3B8-4A25-B8BB-E7EB39D2D564}" type="sibTrans" cxnId="{4352AC02-2CDB-4371-8AD8-174D3DD302CE}">
      <dgm:prSet/>
      <dgm:spPr/>
      <dgm:t>
        <a:bodyPr/>
        <a:lstStyle/>
        <a:p>
          <a:endParaRPr lang="en-US"/>
        </a:p>
      </dgm:t>
    </dgm:pt>
    <dgm:pt modelId="{3EF7DEAC-1778-1D42-8BB8-B657E1B22D9D}" type="pres">
      <dgm:prSet presAssocID="{466863F6-673F-4CB3-822F-647A972AE5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C444A9-5EF4-944E-BAEB-990C15673C13}" type="pres">
      <dgm:prSet presAssocID="{B0CD14BC-593B-4BF2-9AF5-6D3A9F8FF7A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DD8B4-D766-7841-85C3-292BD6CBF077}" type="pres">
      <dgm:prSet presAssocID="{E634734D-559C-4009-B64A-47AF6FDAFB8B}" presName="spacer" presStyleCnt="0"/>
      <dgm:spPr/>
    </dgm:pt>
    <dgm:pt modelId="{0D9372B5-AF60-4140-84CA-6A737FC376BA}" type="pres">
      <dgm:prSet presAssocID="{CFB294AB-8C30-4CAA-A071-5D918FB3EA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5E2177-F9F9-E04A-8A9F-A1E1FFC82C4F}" type="presOf" srcId="{B0CD14BC-593B-4BF2-9AF5-6D3A9F8FF7A3}" destId="{0BC444A9-5EF4-944E-BAEB-990C15673C13}" srcOrd="0" destOrd="0" presId="urn:microsoft.com/office/officeart/2005/8/layout/vList2"/>
    <dgm:cxn modelId="{5B437BD8-A941-B34F-8F86-002E79E423A5}" type="presOf" srcId="{CFB294AB-8C30-4CAA-A071-5D918FB3EAB1}" destId="{0D9372B5-AF60-4140-84CA-6A737FC376BA}" srcOrd="0" destOrd="0" presId="urn:microsoft.com/office/officeart/2005/8/layout/vList2"/>
    <dgm:cxn modelId="{59A233DA-842E-48ED-BE37-2BB4AA41183D}" srcId="{466863F6-673F-4CB3-822F-647A972AE5E8}" destId="{B0CD14BC-593B-4BF2-9AF5-6D3A9F8FF7A3}" srcOrd="0" destOrd="0" parTransId="{BF8432FD-77E4-48CA-8F9C-3B4B78D8AB48}" sibTransId="{E634734D-559C-4009-B64A-47AF6FDAFB8B}"/>
    <dgm:cxn modelId="{FE85A155-53E9-6F4F-8236-206F171D6082}" type="presOf" srcId="{466863F6-673F-4CB3-822F-647A972AE5E8}" destId="{3EF7DEAC-1778-1D42-8BB8-B657E1B22D9D}" srcOrd="0" destOrd="0" presId="urn:microsoft.com/office/officeart/2005/8/layout/vList2"/>
    <dgm:cxn modelId="{4352AC02-2CDB-4371-8AD8-174D3DD302CE}" srcId="{466863F6-673F-4CB3-822F-647A972AE5E8}" destId="{CFB294AB-8C30-4CAA-A071-5D918FB3EAB1}" srcOrd="1" destOrd="0" parTransId="{CBBDDB98-68DE-41A7-B019-0DB0F5951CC5}" sibTransId="{201A1E39-E3B8-4A25-B8BB-E7EB39D2D564}"/>
    <dgm:cxn modelId="{382A8B6F-58A6-FE42-8499-092BCE8BBBBF}" type="presParOf" srcId="{3EF7DEAC-1778-1D42-8BB8-B657E1B22D9D}" destId="{0BC444A9-5EF4-944E-BAEB-990C15673C13}" srcOrd="0" destOrd="0" presId="urn:microsoft.com/office/officeart/2005/8/layout/vList2"/>
    <dgm:cxn modelId="{B7F3AEAE-D69A-9642-ADB1-4756093295F0}" type="presParOf" srcId="{3EF7DEAC-1778-1D42-8BB8-B657E1B22D9D}" destId="{826DD8B4-D766-7841-85C3-292BD6CBF077}" srcOrd="1" destOrd="0" presId="urn:microsoft.com/office/officeart/2005/8/layout/vList2"/>
    <dgm:cxn modelId="{0F9885D1-46E9-6E4C-B8B9-CF531A89AFE1}" type="presParOf" srcId="{3EF7DEAC-1778-1D42-8BB8-B657E1B22D9D}" destId="{0D9372B5-AF60-4140-84CA-6A737FC376B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A8F01C-1B6F-431B-9817-327AC02362E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BC8C0C-28CF-47CE-8751-3967B2F3499E}">
      <dgm:prSet/>
      <dgm:spPr/>
      <dgm:t>
        <a:bodyPr/>
        <a:lstStyle/>
        <a:p>
          <a:r>
            <a:rPr lang="en-US" b="0" i="0"/>
            <a:t>Developmental </a:t>
          </a:r>
          <a:endParaRPr lang="en-US"/>
        </a:p>
      </dgm:t>
    </dgm:pt>
    <dgm:pt modelId="{7DC76F49-05A3-4902-BBE8-6A861F573A1D}" type="parTrans" cxnId="{2961AF12-E1A6-4D57-B76A-BA7311013182}">
      <dgm:prSet/>
      <dgm:spPr/>
      <dgm:t>
        <a:bodyPr/>
        <a:lstStyle/>
        <a:p>
          <a:endParaRPr lang="en-US"/>
        </a:p>
      </dgm:t>
    </dgm:pt>
    <dgm:pt modelId="{820E67C0-7C94-4D56-AFA3-D45A432E6D57}" type="sibTrans" cxnId="{2961AF12-E1A6-4D57-B76A-BA7311013182}">
      <dgm:prSet/>
      <dgm:spPr/>
      <dgm:t>
        <a:bodyPr/>
        <a:lstStyle/>
        <a:p>
          <a:endParaRPr lang="en-US"/>
        </a:p>
      </dgm:t>
    </dgm:pt>
    <dgm:pt modelId="{E8708521-8F6B-4E02-BCBF-1BD9538A6D51}">
      <dgm:prSet/>
      <dgm:spPr/>
      <dgm:t>
        <a:bodyPr/>
        <a:lstStyle/>
        <a:p>
          <a:r>
            <a:rPr lang="en-US" b="0" i="0"/>
            <a:t>Transitional </a:t>
          </a:r>
          <a:endParaRPr lang="en-US"/>
        </a:p>
      </dgm:t>
    </dgm:pt>
    <dgm:pt modelId="{4D84F84B-784D-4E10-9504-CE27BBB5671D}" type="parTrans" cxnId="{F121F0A0-ECA0-4720-AFC1-8A0C20930760}">
      <dgm:prSet/>
      <dgm:spPr/>
      <dgm:t>
        <a:bodyPr/>
        <a:lstStyle/>
        <a:p>
          <a:endParaRPr lang="en-US"/>
        </a:p>
      </dgm:t>
    </dgm:pt>
    <dgm:pt modelId="{4F09727F-BC98-40E6-92D8-F39B5E08EE25}" type="sibTrans" cxnId="{F121F0A0-ECA0-4720-AFC1-8A0C20930760}">
      <dgm:prSet/>
      <dgm:spPr/>
      <dgm:t>
        <a:bodyPr/>
        <a:lstStyle/>
        <a:p>
          <a:endParaRPr lang="en-US"/>
        </a:p>
      </dgm:t>
    </dgm:pt>
    <dgm:pt modelId="{4DF4C3B2-0482-46A8-9EF1-5F09F00E6D47}">
      <dgm:prSet/>
      <dgm:spPr/>
      <dgm:t>
        <a:bodyPr/>
        <a:lstStyle/>
        <a:p>
          <a:r>
            <a:rPr lang="en-US" b="0" i="0" dirty="0"/>
            <a:t>Transformational </a:t>
          </a:r>
          <a:endParaRPr lang="en-US" dirty="0"/>
        </a:p>
      </dgm:t>
    </dgm:pt>
    <dgm:pt modelId="{EC2EF619-B5B6-4940-9B13-860BCE7286D3}" type="parTrans" cxnId="{E7CBCA64-5226-4C74-9470-96DA2366D818}">
      <dgm:prSet/>
      <dgm:spPr/>
      <dgm:t>
        <a:bodyPr/>
        <a:lstStyle/>
        <a:p>
          <a:endParaRPr lang="en-US"/>
        </a:p>
      </dgm:t>
    </dgm:pt>
    <dgm:pt modelId="{3199FE03-4B8B-4C24-A922-96B2886054C4}" type="sibTrans" cxnId="{E7CBCA64-5226-4C74-9470-96DA2366D818}">
      <dgm:prSet/>
      <dgm:spPr/>
      <dgm:t>
        <a:bodyPr/>
        <a:lstStyle/>
        <a:p>
          <a:endParaRPr lang="en-US"/>
        </a:p>
      </dgm:t>
    </dgm:pt>
    <dgm:pt modelId="{37C7EFEB-601F-2A45-9F9F-CAFD70AB7BBF}" type="pres">
      <dgm:prSet presAssocID="{DFA8F01C-1B6F-431B-9817-327AC02362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0ABCF4F-CD55-A044-9870-296F819D567B}" type="pres">
      <dgm:prSet presAssocID="{ECBC8C0C-28CF-47CE-8751-3967B2F3499E}" presName="hierRoot1" presStyleCnt="0"/>
      <dgm:spPr/>
    </dgm:pt>
    <dgm:pt modelId="{7DA31834-BD4C-B74F-B5EA-C5A2F98EDC7C}" type="pres">
      <dgm:prSet presAssocID="{ECBC8C0C-28CF-47CE-8751-3967B2F3499E}" presName="composite" presStyleCnt="0"/>
      <dgm:spPr/>
    </dgm:pt>
    <dgm:pt modelId="{8E8D2B4E-DDA4-864E-928A-24F5D566DC47}" type="pres">
      <dgm:prSet presAssocID="{ECBC8C0C-28CF-47CE-8751-3967B2F3499E}" presName="background" presStyleLbl="node0" presStyleIdx="0" presStyleCnt="3"/>
      <dgm:spPr/>
    </dgm:pt>
    <dgm:pt modelId="{5CAEA472-FB4F-1747-B97F-F5B3B3B2D8DC}" type="pres">
      <dgm:prSet presAssocID="{ECBC8C0C-28CF-47CE-8751-3967B2F3499E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5BE67B-3154-E746-B852-2A4E2D78986E}" type="pres">
      <dgm:prSet presAssocID="{ECBC8C0C-28CF-47CE-8751-3967B2F3499E}" presName="hierChild2" presStyleCnt="0"/>
      <dgm:spPr/>
    </dgm:pt>
    <dgm:pt modelId="{869814DA-4285-E641-89BC-50596D0ED6BA}" type="pres">
      <dgm:prSet presAssocID="{E8708521-8F6B-4E02-BCBF-1BD9538A6D51}" presName="hierRoot1" presStyleCnt="0"/>
      <dgm:spPr/>
    </dgm:pt>
    <dgm:pt modelId="{0111E8A7-BEB9-1A43-9C6E-CB9DC0CF91EE}" type="pres">
      <dgm:prSet presAssocID="{E8708521-8F6B-4E02-BCBF-1BD9538A6D51}" presName="composite" presStyleCnt="0"/>
      <dgm:spPr/>
    </dgm:pt>
    <dgm:pt modelId="{B49805DD-26B1-704E-82C8-CA04C08B459C}" type="pres">
      <dgm:prSet presAssocID="{E8708521-8F6B-4E02-BCBF-1BD9538A6D51}" presName="background" presStyleLbl="node0" presStyleIdx="1" presStyleCnt="3"/>
      <dgm:spPr/>
    </dgm:pt>
    <dgm:pt modelId="{D9A7E460-6AC3-2946-BCDB-E3F974D5DD02}" type="pres">
      <dgm:prSet presAssocID="{E8708521-8F6B-4E02-BCBF-1BD9538A6D51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4C2C8-A95C-AF47-B7B4-1EFE0E6F2A5C}" type="pres">
      <dgm:prSet presAssocID="{E8708521-8F6B-4E02-BCBF-1BD9538A6D51}" presName="hierChild2" presStyleCnt="0"/>
      <dgm:spPr/>
    </dgm:pt>
    <dgm:pt modelId="{1384DC79-ECB1-5847-8901-465D048C7C09}" type="pres">
      <dgm:prSet presAssocID="{4DF4C3B2-0482-46A8-9EF1-5F09F00E6D47}" presName="hierRoot1" presStyleCnt="0"/>
      <dgm:spPr/>
    </dgm:pt>
    <dgm:pt modelId="{D26F1E48-73D7-9747-90BE-04D4425CB13C}" type="pres">
      <dgm:prSet presAssocID="{4DF4C3B2-0482-46A8-9EF1-5F09F00E6D47}" presName="composite" presStyleCnt="0"/>
      <dgm:spPr/>
    </dgm:pt>
    <dgm:pt modelId="{0CC8564C-5FE1-4D40-8786-F0443F7E3895}" type="pres">
      <dgm:prSet presAssocID="{4DF4C3B2-0482-46A8-9EF1-5F09F00E6D47}" presName="background" presStyleLbl="node0" presStyleIdx="2" presStyleCnt="3"/>
      <dgm:spPr/>
    </dgm:pt>
    <dgm:pt modelId="{44A8DC28-EE65-FC46-8121-5F35E1438C82}" type="pres">
      <dgm:prSet presAssocID="{4DF4C3B2-0482-46A8-9EF1-5F09F00E6D47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620A22-5E41-8D49-9F24-9AB9B4CC2FD4}" type="pres">
      <dgm:prSet presAssocID="{4DF4C3B2-0482-46A8-9EF1-5F09F00E6D47}" presName="hierChild2" presStyleCnt="0"/>
      <dgm:spPr/>
    </dgm:pt>
  </dgm:ptLst>
  <dgm:cxnLst>
    <dgm:cxn modelId="{93F0CE4B-7A01-D243-BEF1-AA51E2D09A2E}" type="presOf" srcId="{ECBC8C0C-28CF-47CE-8751-3967B2F3499E}" destId="{5CAEA472-FB4F-1747-B97F-F5B3B3B2D8DC}" srcOrd="0" destOrd="0" presId="urn:microsoft.com/office/officeart/2005/8/layout/hierarchy1"/>
    <dgm:cxn modelId="{C49F8026-F69B-8D4F-8B18-FF7A903D71E7}" type="presOf" srcId="{4DF4C3B2-0482-46A8-9EF1-5F09F00E6D47}" destId="{44A8DC28-EE65-FC46-8121-5F35E1438C82}" srcOrd="0" destOrd="0" presId="urn:microsoft.com/office/officeart/2005/8/layout/hierarchy1"/>
    <dgm:cxn modelId="{E41FDB84-CEE1-C74A-9327-A5B151D7C76B}" type="presOf" srcId="{DFA8F01C-1B6F-431B-9817-327AC02362E8}" destId="{37C7EFEB-601F-2A45-9F9F-CAFD70AB7BBF}" srcOrd="0" destOrd="0" presId="urn:microsoft.com/office/officeart/2005/8/layout/hierarchy1"/>
    <dgm:cxn modelId="{B9C55267-1D2D-9446-A707-5A3F2B0AB700}" type="presOf" srcId="{E8708521-8F6B-4E02-BCBF-1BD9538A6D51}" destId="{D9A7E460-6AC3-2946-BCDB-E3F974D5DD02}" srcOrd="0" destOrd="0" presId="urn:microsoft.com/office/officeart/2005/8/layout/hierarchy1"/>
    <dgm:cxn modelId="{2961AF12-E1A6-4D57-B76A-BA7311013182}" srcId="{DFA8F01C-1B6F-431B-9817-327AC02362E8}" destId="{ECBC8C0C-28CF-47CE-8751-3967B2F3499E}" srcOrd="0" destOrd="0" parTransId="{7DC76F49-05A3-4902-BBE8-6A861F573A1D}" sibTransId="{820E67C0-7C94-4D56-AFA3-D45A432E6D57}"/>
    <dgm:cxn modelId="{F121F0A0-ECA0-4720-AFC1-8A0C20930760}" srcId="{DFA8F01C-1B6F-431B-9817-327AC02362E8}" destId="{E8708521-8F6B-4E02-BCBF-1BD9538A6D51}" srcOrd="1" destOrd="0" parTransId="{4D84F84B-784D-4E10-9504-CE27BBB5671D}" sibTransId="{4F09727F-BC98-40E6-92D8-F39B5E08EE25}"/>
    <dgm:cxn modelId="{E7CBCA64-5226-4C74-9470-96DA2366D818}" srcId="{DFA8F01C-1B6F-431B-9817-327AC02362E8}" destId="{4DF4C3B2-0482-46A8-9EF1-5F09F00E6D47}" srcOrd="2" destOrd="0" parTransId="{EC2EF619-B5B6-4940-9B13-860BCE7286D3}" sibTransId="{3199FE03-4B8B-4C24-A922-96B2886054C4}"/>
    <dgm:cxn modelId="{0F9844B5-79DD-F945-9471-568C94527E0F}" type="presParOf" srcId="{37C7EFEB-601F-2A45-9F9F-CAFD70AB7BBF}" destId="{40ABCF4F-CD55-A044-9870-296F819D567B}" srcOrd="0" destOrd="0" presId="urn:microsoft.com/office/officeart/2005/8/layout/hierarchy1"/>
    <dgm:cxn modelId="{87DFE82F-D93D-904E-9E9E-F873BFB4EA1D}" type="presParOf" srcId="{40ABCF4F-CD55-A044-9870-296F819D567B}" destId="{7DA31834-BD4C-B74F-B5EA-C5A2F98EDC7C}" srcOrd="0" destOrd="0" presId="urn:microsoft.com/office/officeart/2005/8/layout/hierarchy1"/>
    <dgm:cxn modelId="{62F42055-AE0F-864A-B661-C4A04DEEE1FF}" type="presParOf" srcId="{7DA31834-BD4C-B74F-B5EA-C5A2F98EDC7C}" destId="{8E8D2B4E-DDA4-864E-928A-24F5D566DC47}" srcOrd="0" destOrd="0" presId="urn:microsoft.com/office/officeart/2005/8/layout/hierarchy1"/>
    <dgm:cxn modelId="{7C1D1A6F-B722-F144-86CF-36A8BE86BA2A}" type="presParOf" srcId="{7DA31834-BD4C-B74F-B5EA-C5A2F98EDC7C}" destId="{5CAEA472-FB4F-1747-B97F-F5B3B3B2D8DC}" srcOrd="1" destOrd="0" presId="urn:microsoft.com/office/officeart/2005/8/layout/hierarchy1"/>
    <dgm:cxn modelId="{4A4852ED-1F17-FE47-99FA-9B16F690915E}" type="presParOf" srcId="{40ABCF4F-CD55-A044-9870-296F819D567B}" destId="{415BE67B-3154-E746-B852-2A4E2D78986E}" srcOrd="1" destOrd="0" presId="urn:microsoft.com/office/officeart/2005/8/layout/hierarchy1"/>
    <dgm:cxn modelId="{E0915FE4-D42B-CC4F-8C4A-E08847E1E986}" type="presParOf" srcId="{37C7EFEB-601F-2A45-9F9F-CAFD70AB7BBF}" destId="{869814DA-4285-E641-89BC-50596D0ED6BA}" srcOrd="1" destOrd="0" presId="urn:microsoft.com/office/officeart/2005/8/layout/hierarchy1"/>
    <dgm:cxn modelId="{87A9E08D-471F-094F-AFE1-BE2C4B0B6CF0}" type="presParOf" srcId="{869814DA-4285-E641-89BC-50596D0ED6BA}" destId="{0111E8A7-BEB9-1A43-9C6E-CB9DC0CF91EE}" srcOrd="0" destOrd="0" presId="urn:microsoft.com/office/officeart/2005/8/layout/hierarchy1"/>
    <dgm:cxn modelId="{2F5DE79F-7464-1742-A884-5918F93B3709}" type="presParOf" srcId="{0111E8A7-BEB9-1A43-9C6E-CB9DC0CF91EE}" destId="{B49805DD-26B1-704E-82C8-CA04C08B459C}" srcOrd="0" destOrd="0" presId="urn:microsoft.com/office/officeart/2005/8/layout/hierarchy1"/>
    <dgm:cxn modelId="{F85F2CC6-ABBC-4547-B409-CB1C96E7E2CC}" type="presParOf" srcId="{0111E8A7-BEB9-1A43-9C6E-CB9DC0CF91EE}" destId="{D9A7E460-6AC3-2946-BCDB-E3F974D5DD02}" srcOrd="1" destOrd="0" presId="urn:microsoft.com/office/officeart/2005/8/layout/hierarchy1"/>
    <dgm:cxn modelId="{5C5D5966-C85A-1F40-9547-28F8BE4C97AC}" type="presParOf" srcId="{869814DA-4285-E641-89BC-50596D0ED6BA}" destId="{1AB4C2C8-A95C-AF47-B7B4-1EFE0E6F2A5C}" srcOrd="1" destOrd="0" presId="urn:microsoft.com/office/officeart/2005/8/layout/hierarchy1"/>
    <dgm:cxn modelId="{C7054CDE-CE9B-9343-924E-43A9FDD4813E}" type="presParOf" srcId="{37C7EFEB-601F-2A45-9F9F-CAFD70AB7BBF}" destId="{1384DC79-ECB1-5847-8901-465D048C7C09}" srcOrd="2" destOrd="0" presId="urn:microsoft.com/office/officeart/2005/8/layout/hierarchy1"/>
    <dgm:cxn modelId="{21BBFF7F-1BF2-5845-8B78-BD5478817E74}" type="presParOf" srcId="{1384DC79-ECB1-5847-8901-465D048C7C09}" destId="{D26F1E48-73D7-9747-90BE-04D4425CB13C}" srcOrd="0" destOrd="0" presId="urn:microsoft.com/office/officeart/2005/8/layout/hierarchy1"/>
    <dgm:cxn modelId="{196F3DCE-6B1E-7149-B593-83094E71DBED}" type="presParOf" srcId="{D26F1E48-73D7-9747-90BE-04D4425CB13C}" destId="{0CC8564C-5FE1-4D40-8786-F0443F7E3895}" srcOrd="0" destOrd="0" presId="urn:microsoft.com/office/officeart/2005/8/layout/hierarchy1"/>
    <dgm:cxn modelId="{2274F8E6-56BB-DD41-99E7-76DD62F9FF77}" type="presParOf" srcId="{D26F1E48-73D7-9747-90BE-04D4425CB13C}" destId="{44A8DC28-EE65-FC46-8121-5F35E1438C82}" srcOrd="1" destOrd="0" presId="urn:microsoft.com/office/officeart/2005/8/layout/hierarchy1"/>
    <dgm:cxn modelId="{CC0CF710-1669-E145-B75D-420B1F303A40}" type="presParOf" srcId="{1384DC79-ECB1-5847-8901-465D048C7C09}" destId="{35620A22-5E41-8D49-9F24-9AB9B4CC2F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4755BA-3E68-4102-8D57-E19B7F84D0D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ABACA7-9AA8-4A68-B1AC-90912EE23B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Episodic change - infrequent, discontinuous and intentional change </a:t>
          </a:r>
          <a:endParaRPr lang="en-US"/>
        </a:p>
      </dgm:t>
    </dgm:pt>
    <dgm:pt modelId="{D829E230-917A-408C-87E0-25A86B450B2F}" type="parTrans" cxnId="{1D20ACFF-F1D9-4709-B0D2-E843E00F8CC5}">
      <dgm:prSet/>
      <dgm:spPr/>
      <dgm:t>
        <a:bodyPr/>
        <a:lstStyle/>
        <a:p>
          <a:endParaRPr lang="en-US"/>
        </a:p>
      </dgm:t>
    </dgm:pt>
    <dgm:pt modelId="{683FC8F6-026C-47C1-9D1C-3628732ECF51}" type="sibTrans" cxnId="{1D20ACFF-F1D9-4709-B0D2-E843E00F8CC5}">
      <dgm:prSet/>
      <dgm:spPr/>
      <dgm:t>
        <a:bodyPr/>
        <a:lstStyle/>
        <a:p>
          <a:endParaRPr lang="en-US"/>
        </a:p>
      </dgm:t>
    </dgm:pt>
    <dgm:pt modelId="{030F75F5-0337-4912-8333-F5E3F5F32F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Continuous change - ongoing, evolving and cumulative change </a:t>
          </a:r>
          <a:endParaRPr lang="en-US"/>
        </a:p>
      </dgm:t>
    </dgm:pt>
    <dgm:pt modelId="{2AFB6A90-F42F-4110-A8BF-A84FE32A0274}" type="parTrans" cxnId="{F9D2E18C-6184-445F-A7B4-DB2D9D64F56A}">
      <dgm:prSet/>
      <dgm:spPr/>
      <dgm:t>
        <a:bodyPr/>
        <a:lstStyle/>
        <a:p>
          <a:endParaRPr lang="en-US"/>
        </a:p>
      </dgm:t>
    </dgm:pt>
    <dgm:pt modelId="{02F7343E-E999-438C-B9B8-9AFA8491A00A}" type="sibTrans" cxnId="{F9D2E18C-6184-445F-A7B4-DB2D9D64F56A}">
      <dgm:prSet/>
      <dgm:spPr/>
      <dgm:t>
        <a:bodyPr/>
        <a:lstStyle/>
        <a:p>
          <a:endParaRPr lang="en-US"/>
        </a:p>
      </dgm:t>
    </dgm:pt>
    <dgm:pt modelId="{32E21E3E-4B9B-480C-916C-A0A147E2A08A}" type="pres">
      <dgm:prSet presAssocID="{D94755BA-3E68-4102-8D57-E19B7F84D0D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60EE92-EF4C-4143-B756-1CC87AE710B4}" type="pres">
      <dgm:prSet presAssocID="{56ABACA7-9AA8-4A68-B1AC-90912EE23B59}" presName="compNode" presStyleCnt="0"/>
      <dgm:spPr/>
    </dgm:pt>
    <dgm:pt modelId="{9347211D-8C2B-4C07-9CCE-6919F92F4C54}" type="pres">
      <dgm:prSet presAssocID="{56ABACA7-9AA8-4A68-B1AC-90912EE23B5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744D080E-E365-484F-A6D9-8D26FB7D543F}" type="pres">
      <dgm:prSet presAssocID="{56ABACA7-9AA8-4A68-B1AC-90912EE23B59}" presName="spaceRect" presStyleCnt="0"/>
      <dgm:spPr/>
    </dgm:pt>
    <dgm:pt modelId="{51155570-296D-402B-B5C5-56D4B17B9CA2}" type="pres">
      <dgm:prSet presAssocID="{56ABACA7-9AA8-4A68-B1AC-90912EE23B59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932C137-ADBB-4774-9EAC-FA1C9E79597C}" type="pres">
      <dgm:prSet presAssocID="{683FC8F6-026C-47C1-9D1C-3628732ECF51}" presName="sibTrans" presStyleCnt="0"/>
      <dgm:spPr/>
    </dgm:pt>
    <dgm:pt modelId="{29A05ED6-E451-4E92-A095-5A8527B346C6}" type="pres">
      <dgm:prSet presAssocID="{030F75F5-0337-4912-8333-F5E3F5F32F67}" presName="compNode" presStyleCnt="0"/>
      <dgm:spPr/>
    </dgm:pt>
    <dgm:pt modelId="{52FEE901-26A6-402C-B418-EAC652AF03DC}" type="pres">
      <dgm:prSet presAssocID="{030F75F5-0337-4912-8333-F5E3F5F32F6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5B038012-0FCF-45FC-8151-6F4EE2E74FBB}" type="pres">
      <dgm:prSet presAssocID="{030F75F5-0337-4912-8333-F5E3F5F32F67}" presName="spaceRect" presStyleCnt="0"/>
      <dgm:spPr/>
    </dgm:pt>
    <dgm:pt modelId="{0AEBB201-C2CE-444E-B754-940981C767B1}" type="pres">
      <dgm:prSet presAssocID="{030F75F5-0337-4912-8333-F5E3F5F32F67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2E18C-6184-445F-A7B4-DB2D9D64F56A}" srcId="{D94755BA-3E68-4102-8D57-E19B7F84D0DD}" destId="{030F75F5-0337-4912-8333-F5E3F5F32F67}" srcOrd="1" destOrd="0" parTransId="{2AFB6A90-F42F-4110-A8BF-A84FE32A0274}" sibTransId="{02F7343E-E999-438C-B9B8-9AFA8491A00A}"/>
    <dgm:cxn modelId="{DEDBDA5A-B2FF-43D6-9A1F-41E5BEB6A3EA}" type="presOf" srcId="{56ABACA7-9AA8-4A68-B1AC-90912EE23B59}" destId="{51155570-296D-402B-B5C5-56D4B17B9CA2}" srcOrd="0" destOrd="0" presId="urn:microsoft.com/office/officeart/2018/2/layout/IconLabelList"/>
    <dgm:cxn modelId="{91E4D31F-938C-4B0A-9205-B221459217B8}" type="presOf" srcId="{030F75F5-0337-4912-8333-F5E3F5F32F67}" destId="{0AEBB201-C2CE-444E-B754-940981C767B1}" srcOrd="0" destOrd="0" presId="urn:microsoft.com/office/officeart/2018/2/layout/IconLabelList"/>
    <dgm:cxn modelId="{35FE5ECC-773C-450D-9786-2285ECF316B9}" type="presOf" srcId="{D94755BA-3E68-4102-8D57-E19B7F84D0DD}" destId="{32E21E3E-4B9B-480C-916C-A0A147E2A08A}" srcOrd="0" destOrd="0" presId="urn:microsoft.com/office/officeart/2018/2/layout/IconLabelList"/>
    <dgm:cxn modelId="{1D20ACFF-F1D9-4709-B0D2-E843E00F8CC5}" srcId="{D94755BA-3E68-4102-8D57-E19B7F84D0DD}" destId="{56ABACA7-9AA8-4A68-B1AC-90912EE23B59}" srcOrd="0" destOrd="0" parTransId="{D829E230-917A-408C-87E0-25A86B450B2F}" sibTransId="{683FC8F6-026C-47C1-9D1C-3628732ECF51}"/>
    <dgm:cxn modelId="{E3557395-1C64-472C-B459-C5D0A86F6AC8}" type="presParOf" srcId="{32E21E3E-4B9B-480C-916C-A0A147E2A08A}" destId="{FF60EE92-EF4C-4143-B756-1CC87AE710B4}" srcOrd="0" destOrd="0" presId="urn:microsoft.com/office/officeart/2018/2/layout/IconLabelList"/>
    <dgm:cxn modelId="{F3861308-61E4-473E-99F6-EEF96ADA63B3}" type="presParOf" srcId="{FF60EE92-EF4C-4143-B756-1CC87AE710B4}" destId="{9347211D-8C2B-4C07-9CCE-6919F92F4C54}" srcOrd="0" destOrd="0" presId="urn:microsoft.com/office/officeart/2018/2/layout/IconLabelList"/>
    <dgm:cxn modelId="{9B9D24EF-FCF5-456C-B2FC-6909BA922408}" type="presParOf" srcId="{FF60EE92-EF4C-4143-B756-1CC87AE710B4}" destId="{744D080E-E365-484F-A6D9-8D26FB7D543F}" srcOrd="1" destOrd="0" presId="urn:microsoft.com/office/officeart/2018/2/layout/IconLabelList"/>
    <dgm:cxn modelId="{E1143401-08F5-4948-AA50-8E33760BEB27}" type="presParOf" srcId="{FF60EE92-EF4C-4143-B756-1CC87AE710B4}" destId="{51155570-296D-402B-B5C5-56D4B17B9CA2}" srcOrd="2" destOrd="0" presId="urn:microsoft.com/office/officeart/2018/2/layout/IconLabelList"/>
    <dgm:cxn modelId="{4F13B6A4-6F3C-412C-8348-3AC703D8B935}" type="presParOf" srcId="{32E21E3E-4B9B-480C-916C-A0A147E2A08A}" destId="{4932C137-ADBB-4774-9EAC-FA1C9E79597C}" srcOrd="1" destOrd="0" presId="urn:microsoft.com/office/officeart/2018/2/layout/IconLabelList"/>
    <dgm:cxn modelId="{E9C24B63-DE2F-47A0-B3E7-D1FE370A6187}" type="presParOf" srcId="{32E21E3E-4B9B-480C-916C-A0A147E2A08A}" destId="{29A05ED6-E451-4E92-A095-5A8527B346C6}" srcOrd="2" destOrd="0" presId="urn:microsoft.com/office/officeart/2018/2/layout/IconLabelList"/>
    <dgm:cxn modelId="{40B20C0E-6066-4CDA-A615-D15176BD870D}" type="presParOf" srcId="{29A05ED6-E451-4E92-A095-5A8527B346C6}" destId="{52FEE901-26A6-402C-B418-EAC652AF03DC}" srcOrd="0" destOrd="0" presId="urn:microsoft.com/office/officeart/2018/2/layout/IconLabelList"/>
    <dgm:cxn modelId="{4622EDB0-47C9-46FE-A6EC-A3B5C95984DE}" type="presParOf" srcId="{29A05ED6-E451-4E92-A095-5A8527B346C6}" destId="{5B038012-0FCF-45FC-8151-6F4EE2E74FBB}" srcOrd="1" destOrd="0" presId="urn:microsoft.com/office/officeart/2018/2/layout/IconLabelList"/>
    <dgm:cxn modelId="{CDFFACE0-7151-4A15-9869-A89AB9BB7A86}" type="presParOf" srcId="{29A05ED6-E451-4E92-A095-5A8527B346C6}" destId="{0AEBB201-C2CE-444E-B754-940981C767B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3C3708-F22C-43FC-910E-633EC8CEC32F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8F472C1-E8EF-44F5-9597-2B0DAF7029C3}">
      <dgm:prSet/>
      <dgm:spPr/>
      <dgm:t>
        <a:bodyPr/>
        <a:lstStyle/>
        <a:p>
          <a:r>
            <a:rPr lang="en-US"/>
            <a:t>Senior Managers</a:t>
          </a:r>
        </a:p>
      </dgm:t>
    </dgm:pt>
    <dgm:pt modelId="{47A058E4-428E-46D8-AC84-3E8BCA34BD19}" type="parTrans" cxnId="{C6CD474C-C090-4515-B28B-9645EC81EC9E}">
      <dgm:prSet/>
      <dgm:spPr/>
      <dgm:t>
        <a:bodyPr/>
        <a:lstStyle/>
        <a:p>
          <a:endParaRPr lang="en-US"/>
        </a:p>
      </dgm:t>
    </dgm:pt>
    <dgm:pt modelId="{014A1636-8C9F-474B-B662-172D96A6C10A}" type="sibTrans" cxnId="{C6CD474C-C090-4515-B28B-9645EC81EC9E}">
      <dgm:prSet/>
      <dgm:spPr/>
      <dgm:t>
        <a:bodyPr/>
        <a:lstStyle/>
        <a:p>
          <a:endParaRPr lang="en-US"/>
        </a:p>
      </dgm:t>
    </dgm:pt>
    <dgm:pt modelId="{AA23EEB6-3EE2-49F4-9171-54DDCC6BB3E0}">
      <dgm:prSet/>
      <dgm:spPr/>
      <dgm:t>
        <a:bodyPr/>
        <a:lstStyle/>
        <a:p>
          <a:r>
            <a:rPr lang="en-US"/>
            <a:t>The Chief Transformation Officer</a:t>
          </a:r>
        </a:p>
      </dgm:t>
    </dgm:pt>
    <dgm:pt modelId="{A205D76E-A279-4370-8286-283812D9B504}" type="parTrans" cxnId="{AC32CF06-BD54-4AD4-88F7-D73629816913}">
      <dgm:prSet/>
      <dgm:spPr/>
      <dgm:t>
        <a:bodyPr/>
        <a:lstStyle/>
        <a:p>
          <a:endParaRPr lang="en-US"/>
        </a:p>
      </dgm:t>
    </dgm:pt>
    <dgm:pt modelId="{16DD94B1-4268-401D-92CD-A3B558C3004D}" type="sibTrans" cxnId="{AC32CF06-BD54-4AD4-88F7-D73629816913}">
      <dgm:prSet/>
      <dgm:spPr/>
      <dgm:t>
        <a:bodyPr/>
        <a:lstStyle/>
        <a:p>
          <a:endParaRPr lang="en-US"/>
        </a:p>
      </dgm:t>
    </dgm:pt>
    <dgm:pt modelId="{8C7995BC-A404-4E9A-B9C3-49C61A2DA86D}">
      <dgm:prSet/>
      <dgm:spPr/>
      <dgm:t>
        <a:bodyPr/>
        <a:lstStyle/>
        <a:p>
          <a:r>
            <a:rPr lang="en-US"/>
            <a:t>Middle Managers</a:t>
          </a:r>
        </a:p>
      </dgm:t>
    </dgm:pt>
    <dgm:pt modelId="{9C3BB1D6-4202-4252-AD9A-F530BCF363CE}" type="parTrans" cxnId="{CC9EEC6E-A876-4CCF-8B86-F54F7E0E65BB}">
      <dgm:prSet/>
      <dgm:spPr/>
      <dgm:t>
        <a:bodyPr/>
        <a:lstStyle/>
        <a:p>
          <a:endParaRPr lang="en-US"/>
        </a:p>
      </dgm:t>
    </dgm:pt>
    <dgm:pt modelId="{EAA5D7A0-0231-4AD0-B978-3508BB8F39FF}" type="sibTrans" cxnId="{CC9EEC6E-A876-4CCF-8B86-F54F7E0E65BB}">
      <dgm:prSet/>
      <dgm:spPr/>
      <dgm:t>
        <a:bodyPr/>
        <a:lstStyle/>
        <a:p>
          <a:endParaRPr lang="en-US"/>
        </a:p>
      </dgm:t>
    </dgm:pt>
    <dgm:pt modelId="{83783614-5763-0D4F-9EAF-C896C5AFA099}" type="pres">
      <dgm:prSet presAssocID="{7D3C3708-F22C-43FC-910E-633EC8CEC3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AE1F742-46BB-B843-AB74-B22E08986722}" type="pres">
      <dgm:prSet presAssocID="{68F472C1-E8EF-44F5-9597-2B0DAF7029C3}" presName="hierRoot1" presStyleCnt="0"/>
      <dgm:spPr/>
    </dgm:pt>
    <dgm:pt modelId="{453FE9C6-C963-5B4C-9CBF-BE8EC97D05B5}" type="pres">
      <dgm:prSet presAssocID="{68F472C1-E8EF-44F5-9597-2B0DAF7029C3}" presName="composite" presStyleCnt="0"/>
      <dgm:spPr/>
    </dgm:pt>
    <dgm:pt modelId="{98092803-9317-C94B-A297-0645DB01412F}" type="pres">
      <dgm:prSet presAssocID="{68F472C1-E8EF-44F5-9597-2B0DAF7029C3}" presName="background" presStyleLbl="node0" presStyleIdx="0" presStyleCnt="3"/>
      <dgm:spPr/>
    </dgm:pt>
    <dgm:pt modelId="{B72EEE56-3402-1443-9827-81C4E1A2E0B9}" type="pres">
      <dgm:prSet presAssocID="{68F472C1-E8EF-44F5-9597-2B0DAF7029C3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759719-618B-924E-BF4C-0E0E26104398}" type="pres">
      <dgm:prSet presAssocID="{68F472C1-E8EF-44F5-9597-2B0DAF7029C3}" presName="hierChild2" presStyleCnt="0"/>
      <dgm:spPr/>
    </dgm:pt>
    <dgm:pt modelId="{B9428079-745B-0F4C-983C-D3769F082D4D}" type="pres">
      <dgm:prSet presAssocID="{AA23EEB6-3EE2-49F4-9171-54DDCC6BB3E0}" presName="hierRoot1" presStyleCnt="0"/>
      <dgm:spPr/>
    </dgm:pt>
    <dgm:pt modelId="{64D3D8D7-DDBD-0A4F-BCFD-560E2F944D71}" type="pres">
      <dgm:prSet presAssocID="{AA23EEB6-3EE2-49F4-9171-54DDCC6BB3E0}" presName="composite" presStyleCnt="0"/>
      <dgm:spPr/>
    </dgm:pt>
    <dgm:pt modelId="{3D24B9AB-C389-394B-AECF-B453E2DC6726}" type="pres">
      <dgm:prSet presAssocID="{AA23EEB6-3EE2-49F4-9171-54DDCC6BB3E0}" presName="background" presStyleLbl="node0" presStyleIdx="1" presStyleCnt="3"/>
      <dgm:spPr/>
    </dgm:pt>
    <dgm:pt modelId="{62FE5C09-78B1-C948-B13E-4CB196F5ACD7}" type="pres">
      <dgm:prSet presAssocID="{AA23EEB6-3EE2-49F4-9171-54DDCC6BB3E0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B9C2CB-78BB-AA4B-9D0C-982BA7F12D55}" type="pres">
      <dgm:prSet presAssocID="{AA23EEB6-3EE2-49F4-9171-54DDCC6BB3E0}" presName="hierChild2" presStyleCnt="0"/>
      <dgm:spPr/>
    </dgm:pt>
    <dgm:pt modelId="{7F4F62A2-1B46-1941-ABC8-F00A55871CFF}" type="pres">
      <dgm:prSet presAssocID="{8C7995BC-A404-4E9A-B9C3-49C61A2DA86D}" presName="hierRoot1" presStyleCnt="0"/>
      <dgm:spPr/>
    </dgm:pt>
    <dgm:pt modelId="{7CCA7A79-0079-2143-9639-F1F0544A8E50}" type="pres">
      <dgm:prSet presAssocID="{8C7995BC-A404-4E9A-B9C3-49C61A2DA86D}" presName="composite" presStyleCnt="0"/>
      <dgm:spPr/>
    </dgm:pt>
    <dgm:pt modelId="{69F81A8B-6C11-334F-B10F-942187C47CAF}" type="pres">
      <dgm:prSet presAssocID="{8C7995BC-A404-4E9A-B9C3-49C61A2DA86D}" presName="background" presStyleLbl="node0" presStyleIdx="2" presStyleCnt="3"/>
      <dgm:spPr/>
    </dgm:pt>
    <dgm:pt modelId="{93A3A94F-E7F4-D04D-BDEA-3A9C5D839F32}" type="pres">
      <dgm:prSet presAssocID="{8C7995BC-A404-4E9A-B9C3-49C61A2DA86D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3FBEA5-525D-874F-A459-39F9F7F1CE5C}" type="pres">
      <dgm:prSet presAssocID="{8C7995BC-A404-4E9A-B9C3-49C61A2DA86D}" presName="hierChild2" presStyleCnt="0"/>
      <dgm:spPr/>
    </dgm:pt>
  </dgm:ptLst>
  <dgm:cxnLst>
    <dgm:cxn modelId="{AC32CF06-BD54-4AD4-88F7-D73629816913}" srcId="{7D3C3708-F22C-43FC-910E-633EC8CEC32F}" destId="{AA23EEB6-3EE2-49F4-9171-54DDCC6BB3E0}" srcOrd="1" destOrd="0" parTransId="{A205D76E-A279-4370-8286-283812D9B504}" sibTransId="{16DD94B1-4268-401D-92CD-A3B558C3004D}"/>
    <dgm:cxn modelId="{0EF135D0-A44E-C740-BBEC-D1267A9AC5A3}" type="presOf" srcId="{8C7995BC-A404-4E9A-B9C3-49C61A2DA86D}" destId="{93A3A94F-E7F4-D04D-BDEA-3A9C5D839F32}" srcOrd="0" destOrd="0" presId="urn:microsoft.com/office/officeart/2005/8/layout/hierarchy1"/>
    <dgm:cxn modelId="{CC9EEC6E-A876-4CCF-8B86-F54F7E0E65BB}" srcId="{7D3C3708-F22C-43FC-910E-633EC8CEC32F}" destId="{8C7995BC-A404-4E9A-B9C3-49C61A2DA86D}" srcOrd="2" destOrd="0" parTransId="{9C3BB1D6-4202-4252-AD9A-F530BCF363CE}" sibTransId="{EAA5D7A0-0231-4AD0-B978-3508BB8F39FF}"/>
    <dgm:cxn modelId="{8F4753B5-ADF7-A44D-9F76-AFC64C81BFB6}" type="presOf" srcId="{7D3C3708-F22C-43FC-910E-633EC8CEC32F}" destId="{83783614-5763-0D4F-9EAF-C896C5AFA099}" srcOrd="0" destOrd="0" presId="urn:microsoft.com/office/officeart/2005/8/layout/hierarchy1"/>
    <dgm:cxn modelId="{743386C9-38EF-5440-B755-E076A5E3F4F2}" type="presOf" srcId="{68F472C1-E8EF-44F5-9597-2B0DAF7029C3}" destId="{B72EEE56-3402-1443-9827-81C4E1A2E0B9}" srcOrd="0" destOrd="0" presId="urn:microsoft.com/office/officeart/2005/8/layout/hierarchy1"/>
    <dgm:cxn modelId="{18DBE4E7-E1C3-1D44-AC21-FA1180E33523}" type="presOf" srcId="{AA23EEB6-3EE2-49F4-9171-54DDCC6BB3E0}" destId="{62FE5C09-78B1-C948-B13E-4CB196F5ACD7}" srcOrd="0" destOrd="0" presId="urn:microsoft.com/office/officeart/2005/8/layout/hierarchy1"/>
    <dgm:cxn modelId="{C6CD474C-C090-4515-B28B-9645EC81EC9E}" srcId="{7D3C3708-F22C-43FC-910E-633EC8CEC32F}" destId="{68F472C1-E8EF-44F5-9597-2B0DAF7029C3}" srcOrd="0" destOrd="0" parTransId="{47A058E4-428E-46D8-AC84-3E8BCA34BD19}" sibTransId="{014A1636-8C9F-474B-B662-172D96A6C10A}"/>
    <dgm:cxn modelId="{1C1E088E-0E2B-474F-82C5-8E7AFCA580D7}" type="presParOf" srcId="{83783614-5763-0D4F-9EAF-C896C5AFA099}" destId="{8AE1F742-46BB-B843-AB74-B22E08986722}" srcOrd="0" destOrd="0" presId="urn:microsoft.com/office/officeart/2005/8/layout/hierarchy1"/>
    <dgm:cxn modelId="{1D28E75F-BCCA-2545-A084-A92D00772846}" type="presParOf" srcId="{8AE1F742-46BB-B843-AB74-B22E08986722}" destId="{453FE9C6-C963-5B4C-9CBF-BE8EC97D05B5}" srcOrd="0" destOrd="0" presId="urn:microsoft.com/office/officeart/2005/8/layout/hierarchy1"/>
    <dgm:cxn modelId="{3AA9FD60-96C1-8E4A-B7AE-7159FECAA826}" type="presParOf" srcId="{453FE9C6-C963-5B4C-9CBF-BE8EC97D05B5}" destId="{98092803-9317-C94B-A297-0645DB01412F}" srcOrd="0" destOrd="0" presId="urn:microsoft.com/office/officeart/2005/8/layout/hierarchy1"/>
    <dgm:cxn modelId="{28D38E92-8136-F943-BB5B-F2C5D7435575}" type="presParOf" srcId="{453FE9C6-C963-5B4C-9CBF-BE8EC97D05B5}" destId="{B72EEE56-3402-1443-9827-81C4E1A2E0B9}" srcOrd="1" destOrd="0" presId="urn:microsoft.com/office/officeart/2005/8/layout/hierarchy1"/>
    <dgm:cxn modelId="{C8AAEAD8-2B91-D64C-8516-ECD396AA698B}" type="presParOf" srcId="{8AE1F742-46BB-B843-AB74-B22E08986722}" destId="{BB759719-618B-924E-BF4C-0E0E26104398}" srcOrd="1" destOrd="0" presId="urn:microsoft.com/office/officeart/2005/8/layout/hierarchy1"/>
    <dgm:cxn modelId="{2C545BE9-2F6E-CC4F-A061-000F91B2CFCE}" type="presParOf" srcId="{83783614-5763-0D4F-9EAF-C896C5AFA099}" destId="{B9428079-745B-0F4C-983C-D3769F082D4D}" srcOrd="1" destOrd="0" presId="urn:microsoft.com/office/officeart/2005/8/layout/hierarchy1"/>
    <dgm:cxn modelId="{35767055-6E52-3742-9BEE-2AF8DB341B7E}" type="presParOf" srcId="{B9428079-745B-0F4C-983C-D3769F082D4D}" destId="{64D3D8D7-DDBD-0A4F-BCFD-560E2F944D71}" srcOrd="0" destOrd="0" presId="urn:microsoft.com/office/officeart/2005/8/layout/hierarchy1"/>
    <dgm:cxn modelId="{3452C51A-0C5E-E242-8757-D160E7A8F27E}" type="presParOf" srcId="{64D3D8D7-DDBD-0A4F-BCFD-560E2F944D71}" destId="{3D24B9AB-C389-394B-AECF-B453E2DC6726}" srcOrd="0" destOrd="0" presId="urn:microsoft.com/office/officeart/2005/8/layout/hierarchy1"/>
    <dgm:cxn modelId="{4C4E3392-5712-044B-B097-DD148545EC65}" type="presParOf" srcId="{64D3D8D7-DDBD-0A4F-BCFD-560E2F944D71}" destId="{62FE5C09-78B1-C948-B13E-4CB196F5ACD7}" srcOrd="1" destOrd="0" presId="urn:microsoft.com/office/officeart/2005/8/layout/hierarchy1"/>
    <dgm:cxn modelId="{83C1B970-253C-DD49-97FD-2A3C39E4F13B}" type="presParOf" srcId="{B9428079-745B-0F4C-983C-D3769F082D4D}" destId="{2DB9C2CB-78BB-AA4B-9D0C-982BA7F12D55}" srcOrd="1" destOrd="0" presId="urn:microsoft.com/office/officeart/2005/8/layout/hierarchy1"/>
    <dgm:cxn modelId="{0A464216-09A5-2445-A814-D496CFA08E1C}" type="presParOf" srcId="{83783614-5763-0D4F-9EAF-C896C5AFA099}" destId="{7F4F62A2-1B46-1941-ABC8-F00A55871CFF}" srcOrd="2" destOrd="0" presId="urn:microsoft.com/office/officeart/2005/8/layout/hierarchy1"/>
    <dgm:cxn modelId="{8C9689B9-2749-2947-B37B-65657A0DD272}" type="presParOf" srcId="{7F4F62A2-1B46-1941-ABC8-F00A55871CFF}" destId="{7CCA7A79-0079-2143-9639-F1F0544A8E50}" srcOrd="0" destOrd="0" presId="urn:microsoft.com/office/officeart/2005/8/layout/hierarchy1"/>
    <dgm:cxn modelId="{D3A7399C-6E7A-FE47-AFE8-3D887B89946F}" type="presParOf" srcId="{7CCA7A79-0079-2143-9639-F1F0544A8E50}" destId="{69F81A8B-6C11-334F-B10F-942187C47CAF}" srcOrd="0" destOrd="0" presId="urn:microsoft.com/office/officeart/2005/8/layout/hierarchy1"/>
    <dgm:cxn modelId="{74E31D55-FACE-9C4D-BB5F-A68C1B1124B5}" type="presParOf" srcId="{7CCA7A79-0079-2143-9639-F1F0544A8E50}" destId="{93A3A94F-E7F4-D04D-BDEA-3A9C5D839F32}" srcOrd="1" destOrd="0" presId="urn:microsoft.com/office/officeart/2005/8/layout/hierarchy1"/>
    <dgm:cxn modelId="{42E6B38A-2D1E-ED4D-B9D4-84F9E5AAFB97}" type="presParOf" srcId="{7F4F62A2-1B46-1941-ABC8-F00A55871CFF}" destId="{AE3FBEA5-525D-874F-A459-39F9F7F1CE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8DC764-E605-46FF-BB19-405C3BD2003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CAFA30-42BF-4AD9-8DC1-34EC2D517E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Encourage dialogue. </a:t>
          </a:r>
        </a:p>
      </dgm:t>
    </dgm:pt>
    <dgm:pt modelId="{63A615EB-C453-4811-968A-A1D758806E73}" type="parTrans" cxnId="{9ABE01A1-7FE1-4247-A043-D3BC3DA594FA}">
      <dgm:prSet/>
      <dgm:spPr/>
      <dgm:t>
        <a:bodyPr/>
        <a:lstStyle/>
        <a:p>
          <a:endParaRPr lang="en-US"/>
        </a:p>
      </dgm:t>
    </dgm:pt>
    <dgm:pt modelId="{9042ABEE-AFD2-43F9-A9DB-682736FF8146}" type="sibTrans" cxnId="{9ABE01A1-7FE1-4247-A043-D3BC3DA594FA}">
      <dgm:prSet/>
      <dgm:spPr/>
      <dgm:t>
        <a:bodyPr/>
        <a:lstStyle/>
        <a:p>
          <a:endParaRPr lang="en-US"/>
        </a:p>
      </dgm:t>
    </dgm:pt>
    <dgm:pt modelId="{D6D7724D-8373-4F7B-B6AB-C4FB0E7B2B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Clarify the purpose.  </a:t>
          </a:r>
        </a:p>
      </dgm:t>
    </dgm:pt>
    <dgm:pt modelId="{5A321E40-3310-4928-B014-8370FF3085A0}" type="parTrans" cxnId="{9D86D330-1E5B-4AAD-BD40-6C5D7AB3F1BC}">
      <dgm:prSet/>
      <dgm:spPr/>
      <dgm:t>
        <a:bodyPr/>
        <a:lstStyle/>
        <a:p>
          <a:endParaRPr lang="en-US"/>
        </a:p>
      </dgm:t>
    </dgm:pt>
    <dgm:pt modelId="{DF56E8E7-3B51-4F39-B985-4C16DCCE139F}" type="sibTrans" cxnId="{9D86D330-1E5B-4AAD-BD40-6C5D7AB3F1BC}">
      <dgm:prSet/>
      <dgm:spPr/>
      <dgm:t>
        <a:bodyPr/>
        <a:lstStyle/>
        <a:p>
          <a:endParaRPr lang="en-US"/>
        </a:p>
      </dgm:t>
    </dgm:pt>
    <dgm:pt modelId="{02D400E9-7498-4B34-BE1E-A6F6B938D6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Consider new possibilities.  </a:t>
          </a:r>
        </a:p>
      </dgm:t>
    </dgm:pt>
    <dgm:pt modelId="{88AE877D-1B8B-474E-832C-98670AB83AFB}" type="parTrans" cxnId="{A291B7ED-E507-4BF2-BB7C-114DE8B56A1D}">
      <dgm:prSet/>
      <dgm:spPr/>
      <dgm:t>
        <a:bodyPr/>
        <a:lstStyle/>
        <a:p>
          <a:endParaRPr lang="en-US"/>
        </a:p>
      </dgm:t>
    </dgm:pt>
    <dgm:pt modelId="{838D9645-EF6F-440F-AD58-5DF60FDAF1B1}" type="sibTrans" cxnId="{A291B7ED-E507-4BF2-BB7C-114DE8B56A1D}">
      <dgm:prSet/>
      <dgm:spPr/>
      <dgm:t>
        <a:bodyPr/>
        <a:lstStyle/>
        <a:p>
          <a:endParaRPr lang="en-US"/>
        </a:p>
      </dgm:t>
    </dgm:pt>
    <dgm:pt modelId="{1CF6E2B3-F375-4245-B135-8AF3A834EC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Listen to the voices. </a:t>
          </a:r>
        </a:p>
      </dgm:t>
    </dgm:pt>
    <dgm:pt modelId="{27D966F0-D808-4F42-BDAA-608E6E8BFAC9}" type="parTrans" cxnId="{9CD3B11D-D8BD-40A9-938A-B945155F64B7}">
      <dgm:prSet/>
      <dgm:spPr/>
      <dgm:t>
        <a:bodyPr/>
        <a:lstStyle/>
        <a:p>
          <a:endParaRPr lang="en-US"/>
        </a:p>
      </dgm:t>
    </dgm:pt>
    <dgm:pt modelId="{047FE0E3-1B7D-4F75-894B-002AF5E421A2}" type="sibTrans" cxnId="{9CD3B11D-D8BD-40A9-938A-B945155F64B7}">
      <dgm:prSet/>
      <dgm:spPr/>
      <dgm:t>
        <a:bodyPr/>
        <a:lstStyle/>
        <a:p>
          <a:endParaRPr lang="en-US"/>
        </a:p>
      </dgm:t>
    </dgm:pt>
    <dgm:pt modelId="{B9671F5E-BC61-4084-8BB6-EB7AA3BFDD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Deal with the past. </a:t>
          </a:r>
        </a:p>
      </dgm:t>
    </dgm:pt>
    <dgm:pt modelId="{CE325B55-50DE-403F-944F-1823CB8ED59F}" type="parTrans" cxnId="{5006C0EC-0D68-4059-85FA-41486EAE477F}">
      <dgm:prSet/>
      <dgm:spPr/>
      <dgm:t>
        <a:bodyPr/>
        <a:lstStyle/>
        <a:p>
          <a:endParaRPr lang="en-US"/>
        </a:p>
      </dgm:t>
    </dgm:pt>
    <dgm:pt modelId="{91109AB1-E93C-4A60-8F0B-BB2B327B34A5}" type="sibTrans" cxnId="{5006C0EC-0D68-4059-85FA-41486EAE477F}">
      <dgm:prSet/>
      <dgm:spPr/>
      <dgm:t>
        <a:bodyPr/>
        <a:lstStyle/>
        <a:p>
          <a:endParaRPr lang="en-US"/>
        </a:p>
      </dgm:t>
    </dgm:pt>
    <dgm:pt modelId="{1EA4C1E0-D928-4191-9DED-7FCA13F23BB8}" type="pres">
      <dgm:prSet presAssocID="{EF8DC764-E605-46FF-BB19-405C3BD2003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928059-DD54-4308-B6F6-29C8A3A9AC69}" type="pres">
      <dgm:prSet presAssocID="{AFCAFA30-42BF-4AD9-8DC1-34EC2D517EEE}" presName="compNode" presStyleCnt="0"/>
      <dgm:spPr/>
    </dgm:pt>
    <dgm:pt modelId="{B5864BAC-F248-4AE8-8EA9-57D0A45BE7D6}" type="pres">
      <dgm:prSet presAssocID="{AFCAFA30-42BF-4AD9-8DC1-34EC2D517EEE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86C7FDD-CCFE-4D86-B312-16FE6ED43F3E}" type="pres">
      <dgm:prSet presAssocID="{AFCAFA30-42BF-4AD9-8DC1-34EC2D517EEE}" presName="spaceRect" presStyleCnt="0"/>
      <dgm:spPr/>
    </dgm:pt>
    <dgm:pt modelId="{EA7C4334-1D4F-4337-B46D-FD445F11EF22}" type="pres">
      <dgm:prSet presAssocID="{AFCAFA30-42BF-4AD9-8DC1-34EC2D517EEE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FC7F13A-CA84-4199-9086-FA725F81B0DB}" type="pres">
      <dgm:prSet presAssocID="{9042ABEE-AFD2-43F9-A9DB-682736FF8146}" presName="sibTrans" presStyleCnt="0"/>
      <dgm:spPr/>
    </dgm:pt>
    <dgm:pt modelId="{2B120B98-993E-4314-A0EC-2CB53ACF12F1}" type="pres">
      <dgm:prSet presAssocID="{D6D7724D-8373-4F7B-B6AB-C4FB0E7B2B9D}" presName="compNode" presStyleCnt="0"/>
      <dgm:spPr/>
    </dgm:pt>
    <dgm:pt modelId="{FB368E1B-4235-45D3-A1B3-B98FD967EC39}" type="pres">
      <dgm:prSet presAssocID="{D6D7724D-8373-4F7B-B6AB-C4FB0E7B2B9D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B451F40-60A8-4D40-B226-18B88223DE90}" type="pres">
      <dgm:prSet presAssocID="{D6D7724D-8373-4F7B-B6AB-C4FB0E7B2B9D}" presName="spaceRect" presStyleCnt="0"/>
      <dgm:spPr/>
    </dgm:pt>
    <dgm:pt modelId="{E2CA6B59-0BFB-4AFF-8030-E884C10FFE4B}" type="pres">
      <dgm:prSet presAssocID="{D6D7724D-8373-4F7B-B6AB-C4FB0E7B2B9D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DA48CD8-E1E4-4CC0-A4EE-3E57CD239312}" type="pres">
      <dgm:prSet presAssocID="{DF56E8E7-3B51-4F39-B985-4C16DCCE139F}" presName="sibTrans" presStyleCnt="0"/>
      <dgm:spPr/>
    </dgm:pt>
    <dgm:pt modelId="{20C4E590-6235-4F7E-9E08-07EC943146D2}" type="pres">
      <dgm:prSet presAssocID="{02D400E9-7498-4B34-BE1E-A6F6B938D679}" presName="compNode" presStyleCnt="0"/>
      <dgm:spPr/>
    </dgm:pt>
    <dgm:pt modelId="{49D80AFA-3A08-466C-A38B-803C3E49A365}" type="pres">
      <dgm:prSet presAssocID="{02D400E9-7498-4B34-BE1E-A6F6B938D679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nfinity"/>
        </a:ext>
      </dgm:extLst>
    </dgm:pt>
    <dgm:pt modelId="{F5AE77F4-ADD5-47D0-A03C-D153695C8504}" type="pres">
      <dgm:prSet presAssocID="{02D400E9-7498-4B34-BE1E-A6F6B938D679}" presName="spaceRect" presStyleCnt="0"/>
      <dgm:spPr/>
    </dgm:pt>
    <dgm:pt modelId="{B4927661-792E-4E4D-A5E8-CC84E6BCB483}" type="pres">
      <dgm:prSet presAssocID="{02D400E9-7498-4B34-BE1E-A6F6B938D679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60D9452-48D8-4A97-8F1C-9D498AC4EC3C}" type="pres">
      <dgm:prSet presAssocID="{838D9645-EF6F-440F-AD58-5DF60FDAF1B1}" presName="sibTrans" presStyleCnt="0"/>
      <dgm:spPr/>
    </dgm:pt>
    <dgm:pt modelId="{E21027EA-0A70-472E-8943-5EA0D9462F91}" type="pres">
      <dgm:prSet presAssocID="{1CF6E2B3-F375-4245-B135-8AF3A834EC2C}" presName="compNode" presStyleCnt="0"/>
      <dgm:spPr/>
    </dgm:pt>
    <dgm:pt modelId="{A6FFB9AD-A19B-463F-8D46-A70E984FABCC}" type="pres">
      <dgm:prSet presAssocID="{1CF6E2B3-F375-4245-B135-8AF3A834EC2C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Ear"/>
        </a:ext>
      </dgm:extLst>
    </dgm:pt>
    <dgm:pt modelId="{E52670B5-AE56-4FC1-93A6-3B2A0A0DC2A8}" type="pres">
      <dgm:prSet presAssocID="{1CF6E2B3-F375-4245-B135-8AF3A834EC2C}" presName="spaceRect" presStyleCnt="0"/>
      <dgm:spPr/>
    </dgm:pt>
    <dgm:pt modelId="{16A9C4CA-752E-4168-88B9-34CF9DB86615}" type="pres">
      <dgm:prSet presAssocID="{1CF6E2B3-F375-4245-B135-8AF3A834EC2C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E0FDEE7-3D10-4D8F-B363-F40E43395232}" type="pres">
      <dgm:prSet presAssocID="{047FE0E3-1B7D-4F75-894B-002AF5E421A2}" presName="sibTrans" presStyleCnt="0"/>
      <dgm:spPr/>
    </dgm:pt>
    <dgm:pt modelId="{C660549D-E5A0-45F3-B044-68E0305232D9}" type="pres">
      <dgm:prSet presAssocID="{B9671F5E-BC61-4084-8BB6-EB7AA3BFDD1F}" presName="compNode" presStyleCnt="0"/>
      <dgm:spPr/>
    </dgm:pt>
    <dgm:pt modelId="{A888750E-9795-43C3-9CF1-935D5C317D9F}" type="pres">
      <dgm:prSet presAssocID="{B9671F5E-BC61-4084-8BB6-EB7AA3BFDD1F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A7E63181-0703-43CA-A416-61AB774434D8}" type="pres">
      <dgm:prSet presAssocID="{B9671F5E-BC61-4084-8BB6-EB7AA3BFDD1F}" presName="spaceRect" presStyleCnt="0"/>
      <dgm:spPr/>
    </dgm:pt>
    <dgm:pt modelId="{B1A51924-0659-4C2C-9892-990C91EFED08}" type="pres">
      <dgm:prSet presAssocID="{B9671F5E-BC61-4084-8BB6-EB7AA3BFDD1F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D3B11D-D8BD-40A9-938A-B945155F64B7}" srcId="{EF8DC764-E605-46FF-BB19-405C3BD2003F}" destId="{1CF6E2B3-F375-4245-B135-8AF3A834EC2C}" srcOrd="3" destOrd="0" parTransId="{27D966F0-D808-4F42-BDAA-608E6E8BFAC9}" sibTransId="{047FE0E3-1B7D-4F75-894B-002AF5E421A2}"/>
    <dgm:cxn modelId="{E2E059C4-ADFC-41A4-9490-0A95FD71B580}" type="presOf" srcId="{B9671F5E-BC61-4084-8BB6-EB7AA3BFDD1F}" destId="{B1A51924-0659-4C2C-9892-990C91EFED08}" srcOrd="0" destOrd="0" presId="urn:microsoft.com/office/officeart/2018/2/layout/IconLabelList"/>
    <dgm:cxn modelId="{5006C0EC-0D68-4059-85FA-41486EAE477F}" srcId="{EF8DC764-E605-46FF-BB19-405C3BD2003F}" destId="{B9671F5E-BC61-4084-8BB6-EB7AA3BFDD1F}" srcOrd="4" destOrd="0" parTransId="{CE325B55-50DE-403F-944F-1823CB8ED59F}" sibTransId="{91109AB1-E93C-4A60-8F0B-BB2B327B34A5}"/>
    <dgm:cxn modelId="{A291B7ED-E507-4BF2-BB7C-114DE8B56A1D}" srcId="{EF8DC764-E605-46FF-BB19-405C3BD2003F}" destId="{02D400E9-7498-4B34-BE1E-A6F6B938D679}" srcOrd="2" destOrd="0" parTransId="{88AE877D-1B8B-474E-832C-98670AB83AFB}" sibTransId="{838D9645-EF6F-440F-AD58-5DF60FDAF1B1}"/>
    <dgm:cxn modelId="{9D86D330-1E5B-4AAD-BD40-6C5D7AB3F1BC}" srcId="{EF8DC764-E605-46FF-BB19-405C3BD2003F}" destId="{D6D7724D-8373-4F7B-B6AB-C4FB0E7B2B9D}" srcOrd="1" destOrd="0" parTransId="{5A321E40-3310-4928-B014-8370FF3085A0}" sibTransId="{DF56E8E7-3B51-4F39-B985-4C16DCCE139F}"/>
    <dgm:cxn modelId="{7017BC2F-FE5C-4860-B61E-3643F40E029F}" type="presOf" srcId="{EF8DC764-E605-46FF-BB19-405C3BD2003F}" destId="{1EA4C1E0-D928-4191-9DED-7FCA13F23BB8}" srcOrd="0" destOrd="0" presId="urn:microsoft.com/office/officeart/2018/2/layout/IconLabelList"/>
    <dgm:cxn modelId="{9ABE01A1-7FE1-4247-A043-D3BC3DA594FA}" srcId="{EF8DC764-E605-46FF-BB19-405C3BD2003F}" destId="{AFCAFA30-42BF-4AD9-8DC1-34EC2D517EEE}" srcOrd="0" destOrd="0" parTransId="{63A615EB-C453-4811-968A-A1D758806E73}" sibTransId="{9042ABEE-AFD2-43F9-A9DB-682736FF8146}"/>
    <dgm:cxn modelId="{8C39513B-C667-41FB-BDA2-E3E1C4017318}" type="presOf" srcId="{1CF6E2B3-F375-4245-B135-8AF3A834EC2C}" destId="{16A9C4CA-752E-4168-88B9-34CF9DB86615}" srcOrd="0" destOrd="0" presId="urn:microsoft.com/office/officeart/2018/2/layout/IconLabelList"/>
    <dgm:cxn modelId="{8AB49B2C-2758-401A-B839-F5047077BEFC}" type="presOf" srcId="{AFCAFA30-42BF-4AD9-8DC1-34EC2D517EEE}" destId="{EA7C4334-1D4F-4337-B46D-FD445F11EF22}" srcOrd="0" destOrd="0" presId="urn:microsoft.com/office/officeart/2018/2/layout/IconLabelList"/>
    <dgm:cxn modelId="{642F369E-260B-47E6-965C-E17F49E49768}" type="presOf" srcId="{D6D7724D-8373-4F7B-B6AB-C4FB0E7B2B9D}" destId="{E2CA6B59-0BFB-4AFF-8030-E884C10FFE4B}" srcOrd="0" destOrd="0" presId="urn:microsoft.com/office/officeart/2018/2/layout/IconLabelList"/>
    <dgm:cxn modelId="{39FB36A0-3D47-4AE4-88D2-53771BE2075A}" type="presOf" srcId="{02D400E9-7498-4B34-BE1E-A6F6B938D679}" destId="{B4927661-792E-4E4D-A5E8-CC84E6BCB483}" srcOrd="0" destOrd="0" presId="urn:microsoft.com/office/officeart/2018/2/layout/IconLabelList"/>
    <dgm:cxn modelId="{B7F11629-6BC0-49B5-A457-A2A2B2A9E351}" type="presParOf" srcId="{1EA4C1E0-D928-4191-9DED-7FCA13F23BB8}" destId="{4C928059-DD54-4308-B6F6-29C8A3A9AC69}" srcOrd="0" destOrd="0" presId="urn:microsoft.com/office/officeart/2018/2/layout/IconLabelList"/>
    <dgm:cxn modelId="{F8674EA1-1C75-4D22-88F7-D2A6EC80A3CB}" type="presParOf" srcId="{4C928059-DD54-4308-B6F6-29C8A3A9AC69}" destId="{B5864BAC-F248-4AE8-8EA9-57D0A45BE7D6}" srcOrd="0" destOrd="0" presId="urn:microsoft.com/office/officeart/2018/2/layout/IconLabelList"/>
    <dgm:cxn modelId="{8F758BC2-302D-4FDF-984C-9EF199FEC668}" type="presParOf" srcId="{4C928059-DD54-4308-B6F6-29C8A3A9AC69}" destId="{586C7FDD-CCFE-4D86-B312-16FE6ED43F3E}" srcOrd="1" destOrd="0" presId="urn:microsoft.com/office/officeart/2018/2/layout/IconLabelList"/>
    <dgm:cxn modelId="{6DE837FA-15C0-4556-ACC8-CD70059EF771}" type="presParOf" srcId="{4C928059-DD54-4308-B6F6-29C8A3A9AC69}" destId="{EA7C4334-1D4F-4337-B46D-FD445F11EF22}" srcOrd="2" destOrd="0" presId="urn:microsoft.com/office/officeart/2018/2/layout/IconLabelList"/>
    <dgm:cxn modelId="{5B6B0A27-A322-4B7F-A4D7-0A2E77B194E4}" type="presParOf" srcId="{1EA4C1E0-D928-4191-9DED-7FCA13F23BB8}" destId="{6FC7F13A-CA84-4199-9086-FA725F81B0DB}" srcOrd="1" destOrd="0" presId="urn:microsoft.com/office/officeart/2018/2/layout/IconLabelList"/>
    <dgm:cxn modelId="{B2FFB04F-3004-43B2-84EC-E0CE1E5E2A10}" type="presParOf" srcId="{1EA4C1E0-D928-4191-9DED-7FCA13F23BB8}" destId="{2B120B98-993E-4314-A0EC-2CB53ACF12F1}" srcOrd="2" destOrd="0" presId="urn:microsoft.com/office/officeart/2018/2/layout/IconLabelList"/>
    <dgm:cxn modelId="{191062FD-747E-4F7F-B26D-4676DCAA60A3}" type="presParOf" srcId="{2B120B98-993E-4314-A0EC-2CB53ACF12F1}" destId="{FB368E1B-4235-45D3-A1B3-B98FD967EC39}" srcOrd="0" destOrd="0" presId="urn:microsoft.com/office/officeart/2018/2/layout/IconLabelList"/>
    <dgm:cxn modelId="{B93DF036-F347-46EC-814D-97D81042E35F}" type="presParOf" srcId="{2B120B98-993E-4314-A0EC-2CB53ACF12F1}" destId="{AB451F40-60A8-4D40-B226-18B88223DE90}" srcOrd="1" destOrd="0" presId="urn:microsoft.com/office/officeart/2018/2/layout/IconLabelList"/>
    <dgm:cxn modelId="{6EE8B5EC-573A-4715-A8FE-038F4C953B27}" type="presParOf" srcId="{2B120B98-993E-4314-A0EC-2CB53ACF12F1}" destId="{E2CA6B59-0BFB-4AFF-8030-E884C10FFE4B}" srcOrd="2" destOrd="0" presId="urn:microsoft.com/office/officeart/2018/2/layout/IconLabelList"/>
    <dgm:cxn modelId="{960D46F6-A7C5-46A7-8274-1BC3E2A59220}" type="presParOf" srcId="{1EA4C1E0-D928-4191-9DED-7FCA13F23BB8}" destId="{ADA48CD8-E1E4-4CC0-A4EE-3E57CD239312}" srcOrd="3" destOrd="0" presId="urn:microsoft.com/office/officeart/2018/2/layout/IconLabelList"/>
    <dgm:cxn modelId="{CDD62C96-4231-46ED-9193-E57CEF18F50E}" type="presParOf" srcId="{1EA4C1E0-D928-4191-9DED-7FCA13F23BB8}" destId="{20C4E590-6235-4F7E-9E08-07EC943146D2}" srcOrd="4" destOrd="0" presId="urn:microsoft.com/office/officeart/2018/2/layout/IconLabelList"/>
    <dgm:cxn modelId="{A9586931-9AEF-4F3E-8E1B-863AA4719BC5}" type="presParOf" srcId="{20C4E590-6235-4F7E-9E08-07EC943146D2}" destId="{49D80AFA-3A08-466C-A38B-803C3E49A365}" srcOrd="0" destOrd="0" presId="urn:microsoft.com/office/officeart/2018/2/layout/IconLabelList"/>
    <dgm:cxn modelId="{5CCB40BC-8272-4A43-9A22-6B552EC622CE}" type="presParOf" srcId="{20C4E590-6235-4F7E-9E08-07EC943146D2}" destId="{F5AE77F4-ADD5-47D0-A03C-D153695C8504}" srcOrd="1" destOrd="0" presId="urn:microsoft.com/office/officeart/2018/2/layout/IconLabelList"/>
    <dgm:cxn modelId="{1C8BCA9F-B4B3-40A6-AF2C-4F5A2FD9A2F3}" type="presParOf" srcId="{20C4E590-6235-4F7E-9E08-07EC943146D2}" destId="{B4927661-792E-4E4D-A5E8-CC84E6BCB483}" srcOrd="2" destOrd="0" presId="urn:microsoft.com/office/officeart/2018/2/layout/IconLabelList"/>
    <dgm:cxn modelId="{82863C05-8B64-4BF3-A3DC-E2BB2FC8BC2B}" type="presParOf" srcId="{1EA4C1E0-D928-4191-9DED-7FCA13F23BB8}" destId="{C60D9452-48D8-4A97-8F1C-9D498AC4EC3C}" srcOrd="5" destOrd="0" presId="urn:microsoft.com/office/officeart/2018/2/layout/IconLabelList"/>
    <dgm:cxn modelId="{6FEBAAA1-7451-4CF4-8C30-C7B1F1A2173C}" type="presParOf" srcId="{1EA4C1E0-D928-4191-9DED-7FCA13F23BB8}" destId="{E21027EA-0A70-472E-8943-5EA0D9462F91}" srcOrd="6" destOrd="0" presId="urn:microsoft.com/office/officeart/2018/2/layout/IconLabelList"/>
    <dgm:cxn modelId="{F4328E1E-62E3-4B2C-B75C-F21504A915A4}" type="presParOf" srcId="{E21027EA-0A70-472E-8943-5EA0D9462F91}" destId="{A6FFB9AD-A19B-463F-8D46-A70E984FABCC}" srcOrd="0" destOrd="0" presId="urn:microsoft.com/office/officeart/2018/2/layout/IconLabelList"/>
    <dgm:cxn modelId="{D63C3BB2-7FDD-4FA9-B84F-21DE91372A84}" type="presParOf" srcId="{E21027EA-0A70-472E-8943-5EA0D9462F91}" destId="{E52670B5-AE56-4FC1-93A6-3B2A0A0DC2A8}" srcOrd="1" destOrd="0" presId="urn:microsoft.com/office/officeart/2018/2/layout/IconLabelList"/>
    <dgm:cxn modelId="{6F905DAC-E5D9-48C4-95CD-97E0A37AA1A8}" type="presParOf" srcId="{E21027EA-0A70-472E-8943-5EA0D9462F91}" destId="{16A9C4CA-752E-4168-88B9-34CF9DB86615}" srcOrd="2" destOrd="0" presId="urn:microsoft.com/office/officeart/2018/2/layout/IconLabelList"/>
    <dgm:cxn modelId="{3ECAFDB1-4A9E-4406-BBED-2743A2D32EC7}" type="presParOf" srcId="{1EA4C1E0-D928-4191-9DED-7FCA13F23BB8}" destId="{BE0FDEE7-3D10-4D8F-B363-F40E43395232}" srcOrd="7" destOrd="0" presId="urn:microsoft.com/office/officeart/2018/2/layout/IconLabelList"/>
    <dgm:cxn modelId="{1924D196-2EBB-48E1-A9AB-5A018269247F}" type="presParOf" srcId="{1EA4C1E0-D928-4191-9DED-7FCA13F23BB8}" destId="{C660549D-E5A0-45F3-B044-68E0305232D9}" srcOrd="8" destOrd="0" presId="urn:microsoft.com/office/officeart/2018/2/layout/IconLabelList"/>
    <dgm:cxn modelId="{C71A0EC0-D104-4FBC-B627-AD02072AE35A}" type="presParOf" srcId="{C660549D-E5A0-45F3-B044-68E0305232D9}" destId="{A888750E-9795-43C3-9CF1-935D5C317D9F}" srcOrd="0" destOrd="0" presId="urn:microsoft.com/office/officeart/2018/2/layout/IconLabelList"/>
    <dgm:cxn modelId="{B3B5EA86-E020-4B22-A555-21B988486B84}" type="presParOf" srcId="{C660549D-E5A0-45F3-B044-68E0305232D9}" destId="{A7E63181-0703-43CA-A416-61AB774434D8}" srcOrd="1" destOrd="0" presId="urn:microsoft.com/office/officeart/2018/2/layout/IconLabelList"/>
    <dgm:cxn modelId="{3CE1D0A7-012F-4F43-ADCF-00C992B2B0C1}" type="presParOf" srcId="{C660549D-E5A0-45F3-B044-68E0305232D9}" destId="{B1A51924-0659-4C2C-9892-990C91EFED0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A3E9DF-2779-4F33-B339-812E0C25AD5A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2F199B-234D-42D8-B4A8-A82F949530ED}">
      <dgm:prSet/>
      <dgm:spPr/>
      <dgm:t>
        <a:bodyPr/>
        <a:lstStyle/>
        <a:p>
          <a:r>
            <a:rPr lang="en-US"/>
            <a:t>Get people’s attention! </a:t>
          </a:r>
        </a:p>
      </dgm:t>
    </dgm:pt>
    <dgm:pt modelId="{87562DE1-2300-42A2-8A9E-644467081DE0}" type="parTrans" cxnId="{B398E7FB-846F-46FC-8A7E-F499BEC49641}">
      <dgm:prSet/>
      <dgm:spPr/>
      <dgm:t>
        <a:bodyPr/>
        <a:lstStyle/>
        <a:p>
          <a:endParaRPr lang="en-US"/>
        </a:p>
      </dgm:t>
    </dgm:pt>
    <dgm:pt modelId="{305EDC55-2F5C-4152-9781-70B5B287A363}" type="sibTrans" cxnId="{B398E7FB-846F-46FC-8A7E-F499BEC49641}">
      <dgm:prSet/>
      <dgm:spPr/>
      <dgm:t>
        <a:bodyPr/>
        <a:lstStyle/>
        <a:p>
          <a:endParaRPr lang="en-US"/>
        </a:p>
      </dgm:t>
    </dgm:pt>
    <dgm:pt modelId="{9850BC22-4A77-4032-A0D8-7412B16D4CD9}">
      <dgm:prSet/>
      <dgm:spPr/>
      <dgm:t>
        <a:bodyPr/>
        <a:lstStyle/>
        <a:p>
          <a:r>
            <a:rPr lang="en-US" dirty="0"/>
            <a:t>Sell the need for change … describe the consequences of not changing</a:t>
          </a:r>
        </a:p>
      </dgm:t>
    </dgm:pt>
    <dgm:pt modelId="{FE2CCCD0-4F3C-486B-B3BF-DB0C51241804}" type="parTrans" cxnId="{0BF92E4C-8A64-41A0-ACFB-E18097EF4B55}">
      <dgm:prSet/>
      <dgm:spPr/>
      <dgm:t>
        <a:bodyPr/>
        <a:lstStyle/>
        <a:p>
          <a:endParaRPr lang="en-US"/>
        </a:p>
      </dgm:t>
    </dgm:pt>
    <dgm:pt modelId="{53DC802F-BE9F-4715-BE8A-8B46CC9BCB5C}" type="sibTrans" cxnId="{0BF92E4C-8A64-41A0-ACFB-E18097EF4B55}">
      <dgm:prSet/>
      <dgm:spPr/>
      <dgm:t>
        <a:bodyPr/>
        <a:lstStyle/>
        <a:p>
          <a:endParaRPr lang="en-US"/>
        </a:p>
      </dgm:t>
    </dgm:pt>
    <dgm:pt modelId="{23E347A1-18CC-4A79-B68D-C8B55CE1C967}">
      <dgm:prSet/>
      <dgm:spPr/>
      <dgm:t>
        <a:bodyPr/>
        <a:lstStyle/>
        <a:p>
          <a:r>
            <a:rPr lang="en-US"/>
            <a:t>Immerse people in information about the change </a:t>
          </a:r>
        </a:p>
      </dgm:t>
    </dgm:pt>
    <dgm:pt modelId="{254DE08E-A74E-454E-B353-BFC5489B9513}" type="parTrans" cxnId="{C4B6B107-4241-4734-B3C8-30E8BFF3CA34}">
      <dgm:prSet/>
      <dgm:spPr/>
      <dgm:t>
        <a:bodyPr/>
        <a:lstStyle/>
        <a:p>
          <a:endParaRPr lang="en-US"/>
        </a:p>
      </dgm:t>
    </dgm:pt>
    <dgm:pt modelId="{56A7570C-B876-4DDC-A9B9-F9EF0988BE07}" type="sibTrans" cxnId="{C4B6B107-4241-4734-B3C8-30E8BFF3CA34}">
      <dgm:prSet/>
      <dgm:spPr/>
      <dgm:t>
        <a:bodyPr/>
        <a:lstStyle/>
        <a:p>
          <a:endParaRPr lang="en-US"/>
        </a:p>
      </dgm:t>
    </dgm:pt>
    <dgm:pt modelId="{52F1CCF4-4D5F-449C-9057-E83E241853E0}">
      <dgm:prSet/>
      <dgm:spPr/>
      <dgm:t>
        <a:bodyPr/>
        <a:lstStyle/>
        <a:p>
          <a:r>
            <a:rPr lang="en-US"/>
            <a:t>Discuss ways to solve the problems people identify with the change </a:t>
          </a:r>
        </a:p>
      </dgm:t>
    </dgm:pt>
    <dgm:pt modelId="{D4E608C4-8435-45B4-BDC6-1E5B707BE13F}" type="parTrans" cxnId="{D968EAC2-4562-43EB-9483-261868F7C5A3}">
      <dgm:prSet/>
      <dgm:spPr/>
      <dgm:t>
        <a:bodyPr/>
        <a:lstStyle/>
        <a:p>
          <a:endParaRPr lang="en-US"/>
        </a:p>
      </dgm:t>
    </dgm:pt>
    <dgm:pt modelId="{4EDFD96D-9A3B-4091-9A8E-E6092C4A40B7}" type="sibTrans" cxnId="{D968EAC2-4562-43EB-9483-261868F7C5A3}">
      <dgm:prSet/>
      <dgm:spPr/>
      <dgm:t>
        <a:bodyPr/>
        <a:lstStyle/>
        <a:p>
          <a:endParaRPr lang="en-US"/>
        </a:p>
      </dgm:t>
    </dgm:pt>
    <dgm:pt modelId="{C9CEB5B7-9361-4E95-9EF0-E6923C8E3D7B}">
      <dgm:prSet/>
      <dgm:spPr/>
      <dgm:t>
        <a:bodyPr/>
        <a:lstStyle/>
        <a:p>
          <a:r>
            <a:rPr lang="en-US"/>
            <a:t>Empower people to solve the “problem”</a:t>
          </a:r>
        </a:p>
      </dgm:t>
    </dgm:pt>
    <dgm:pt modelId="{BDFDF3F1-1586-4346-86E3-2CF524253AC0}" type="parTrans" cxnId="{EF718FC6-EF95-4447-8A27-7B5EEE188BEE}">
      <dgm:prSet/>
      <dgm:spPr/>
      <dgm:t>
        <a:bodyPr/>
        <a:lstStyle/>
        <a:p>
          <a:endParaRPr lang="en-US"/>
        </a:p>
      </dgm:t>
    </dgm:pt>
    <dgm:pt modelId="{08C71CBC-C286-4C2A-BE3E-1B097D76984F}" type="sibTrans" cxnId="{EF718FC6-EF95-4447-8A27-7B5EEE188BEE}">
      <dgm:prSet/>
      <dgm:spPr/>
      <dgm:t>
        <a:bodyPr/>
        <a:lstStyle/>
        <a:p>
          <a:endParaRPr lang="en-US"/>
        </a:p>
      </dgm:t>
    </dgm:pt>
    <dgm:pt modelId="{E233815A-D00A-5C45-AD87-A0E41F17D02C}" type="pres">
      <dgm:prSet presAssocID="{7AA3E9DF-2779-4F33-B339-812E0C25AD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C62444-9D25-6F4C-BD7F-07B9A81CABB8}" type="pres">
      <dgm:prSet presAssocID="{782F199B-234D-42D8-B4A8-A82F949530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B6EB4-226E-0649-A090-EDC36322BFBB}" type="pres">
      <dgm:prSet presAssocID="{305EDC55-2F5C-4152-9781-70B5B287A363}" presName="sibTrans" presStyleLbl="sibTrans1D1" presStyleIdx="0" presStyleCnt="3"/>
      <dgm:spPr/>
      <dgm:t>
        <a:bodyPr/>
        <a:lstStyle/>
        <a:p>
          <a:endParaRPr lang="en-US"/>
        </a:p>
      </dgm:t>
    </dgm:pt>
    <dgm:pt modelId="{C04BBAE8-EF64-B745-8C7A-1F3C44B29F9F}" type="pres">
      <dgm:prSet presAssocID="{305EDC55-2F5C-4152-9781-70B5B287A363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B1427DEF-9959-D442-945F-39B1B04748C8}" type="pres">
      <dgm:prSet presAssocID="{9850BC22-4A77-4032-A0D8-7412B16D4C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0312A0-0C91-6145-80AB-12409D1992DF}" type="pres">
      <dgm:prSet presAssocID="{53DC802F-BE9F-4715-BE8A-8B46CC9BCB5C}" presName="sibTrans" presStyleLbl="sibTrans1D1" presStyleIdx="1" presStyleCnt="3"/>
      <dgm:spPr/>
      <dgm:t>
        <a:bodyPr/>
        <a:lstStyle/>
        <a:p>
          <a:endParaRPr lang="en-US"/>
        </a:p>
      </dgm:t>
    </dgm:pt>
    <dgm:pt modelId="{9A457127-A5FF-E54B-AE9C-952F6B55BA30}" type="pres">
      <dgm:prSet presAssocID="{53DC802F-BE9F-4715-BE8A-8B46CC9BCB5C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70910001-1813-5A4E-979F-AF94EE5CD9AD}" type="pres">
      <dgm:prSet presAssocID="{23E347A1-18CC-4A79-B68D-C8B55CE1C96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A3037-39A4-0F41-BFE3-F6F3B61D19F0}" type="pres">
      <dgm:prSet presAssocID="{56A7570C-B876-4DDC-A9B9-F9EF0988BE07}" presName="sibTrans" presStyleLbl="sibTrans1D1" presStyleIdx="2" presStyleCnt="3"/>
      <dgm:spPr/>
      <dgm:t>
        <a:bodyPr/>
        <a:lstStyle/>
        <a:p>
          <a:endParaRPr lang="en-US"/>
        </a:p>
      </dgm:t>
    </dgm:pt>
    <dgm:pt modelId="{EEE498AF-E5D8-8D43-AAFC-0C4C21895624}" type="pres">
      <dgm:prSet presAssocID="{56A7570C-B876-4DDC-A9B9-F9EF0988BE07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461534C0-9792-3649-8C78-8A41E217CA08}" type="pres">
      <dgm:prSet presAssocID="{52F1CCF4-4D5F-449C-9057-E83E241853E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18FC6-EF95-4447-8A27-7B5EEE188BEE}" srcId="{52F1CCF4-4D5F-449C-9057-E83E241853E0}" destId="{C9CEB5B7-9361-4E95-9EF0-E6923C8E3D7B}" srcOrd="0" destOrd="0" parTransId="{BDFDF3F1-1586-4346-86E3-2CF524253AC0}" sibTransId="{08C71CBC-C286-4C2A-BE3E-1B097D76984F}"/>
    <dgm:cxn modelId="{F47E7967-D7E9-A84C-9DE6-22F7BE45090F}" type="presOf" srcId="{305EDC55-2F5C-4152-9781-70B5B287A363}" destId="{804B6EB4-226E-0649-A090-EDC36322BFBB}" srcOrd="0" destOrd="0" presId="urn:microsoft.com/office/officeart/2016/7/layout/RepeatingBendingProcessNew"/>
    <dgm:cxn modelId="{E7908121-EDFF-7E4D-B1F8-61241BDBB530}" type="presOf" srcId="{56A7570C-B876-4DDC-A9B9-F9EF0988BE07}" destId="{EEE498AF-E5D8-8D43-AAFC-0C4C21895624}" srcOrd="1" destOrd="0" presId="urn:microsoft.com/office/officeart/2016/7/layout/RepeatingBendingProcessNew"/>
    <dgm:cxn modelId="{10901C86-F38C-9844-8191-EF6797918587}" type="presOf" srcId="{9850BC22-4A77-4032-A0D8-7412B16D4CD9}" destId="{B1427DEF-9959-D442-945F-39B1B04748C8}" srcOrd="0" destOrd="0" presId="urn:microsoft.com/office/officeart/2016/7/layout/RepeatingBendingProcessNew"/>
    <dgm:cxn modelId="{8C3E0FBA-8DF4-3A44-9622-68AD09C34778}" type="presOf" srcId="{782F199B-234D-42D8-B4A8-A82F949530ED}" destId="{5CC62444-9D25-6F4C-BD7F-07B9A81CABB8}" srcOrd="0" destOrd="0" presId="urn:microsoft.com/office/officeart/2016/7/layout/RepeatingBendingProcessNew"/>
    <dgm:cxn modelId="{C4B6B107-4241-4734-B3C8-30E8BFF3CA34}" srcId="{7AA3E9DF-2779-4F33-B339-812E0C25AD5A}" destId="{23E347A1-18CC-4A79-B68D-C8B55CE1C967}" srcOrd="2" destOrd="0" parTransId="{254DE08E-A74E-454E-B353-BFC5489B9513}" sibTransId="{56A7570C-B876-4DDC-A9B9-F9EF0988BE07}"/>
    <dgm:cxn modelId="{76942237-70AD-234A-AA40-C51A5A6B1D8A}" type="presOf" srcId="{305EDC55-2F5C-4152-9781-70B5B287A363}" destId="{C04BBAE8-EF64-B745-8C7A-1F3C44B29F9F}" srcOrd="1" destOrd="0" presId="urn:microsoft.com/office/officeart/2016/7/layout/RepeatingBendingProcessNew"/>
    <dgm:cxn modelId="{41EA8A64-BC2E-CC4E-83E5-BA9DF2F82ED8}" type="presOf" srcId="{56A7570C-B876-4DDC-A9B9-F9EF0988BE07}" destId="{CAEA3037-39A4-0F41-BFE3-F6F3B61D19F0}" srcOrd="0" destOrd="0" presId="urn:microsoft.com/office/officeart/2016/7/layout/RepeatingBendingProcessNew"/>
    <dgm:cxn modelId="{FE879084-40A3-5F4F-A50F-6C8D08AFC8AD}" type="presOf" srcId="{52F1CCF4-4D5F-449C-9057-E83E241853E0}" destId="{461534C0-9792-3649-8C78-8A41E217CA08}" srcOrd="0" destOrd="0" presId="urn:microsoft.com/office/officeart/2016/7/layout/RepeatingBendingProcessNew"/>
    <dgm:cxn modelId="{0BF92E4C-8A64-41A0-ACFB-E18097EF4B55}" srcId="{7AA3E9DF-2779-4F33-B339-812E0C25AD5A}" destId="{9850BC22-4A77-4032-A0D8-7412B16D4CD9}" srcOrd="1" destOrd="0" parTransId="{FE2CCCD0-4F3C-486B-B3BF-DB0C51241804}" sibTransId="{53DC802F-BE9F-4715-BE8A-8B46CC9BCB5C}"/>
    <dgm:cxn modelId="{F45958D6-5CDE-364B-AC3D-100804D0B229}" type="presOf" srcId="{C9CEB5B7-9361-4E95-9EF0-E6923C8E3D7B}" destId="{461534C0-9792-3649-8C78-8A41E217CA08}" srcOrd="0" destOrd="1" presId="urn:microsoft.com/office/officeart/2016/7/layout/RepeatingBendingProcessNew"/>
    <dgm:cxn modelId="{393764D5-1A25-3D45-8C21-76D7F760C991}" type="presOf" srcId="{23E347A1-18CC-4A79-B68D-C8B55CE1C967}" destId="{70910001-1813-5A4E-979F-AF94EE5CD9AD}" srcOrd="0" destOrd="0" presId="urn:microsoft.com/office/officeart/2016/7/layout/RepeatingBendingProcessNew"/>
    <dgm:cxn modelId="{52E14769-1831-1547-961E-034DB8E6039B}" type="presOf" srcId="{7AA3E9DF-2779-4F33-B339-812E0C25AD5A}" destId="{E233815A-D00A-5C45-AD87-A0E41F17D02C}" srcOrd="0" destOrd="0" presId="urn:microsoft.com/office/officeart/2016/7/layout/RepeatingBendingProcessNew"/>
    <dgm:cxn modelId="{A53280D2-577B-C449-9094-C09F91955EC0}" type="presOf" srcId="{53DC802F-BE9F-4715-BE8A-8B46CC9BCB5C}" destId="{9A457127-A5FF-E54B-AE9C-952F6B55BA30}" srcOrd="1" destOrd="0" presId="urn:microsoft.com/office/officeart/2016/7/layout/RepeatingBendingProcessNew"/>
    <dgm:cxn modelId="{70F815F2-5A94-9C4D-A3BA-8A3EF9C9AD62}" type="presOf" srcId="{53DC802F-BE9F-4715-BE8A-8B46CC9BCB5C}" destId="{B70312A0-0C91-6145-80AB-12409D1992DF}" srcOrd="0" destOrd="0" presId="urn:microsoft.com/office/officeart/2016/7/layout/RepeatingBendingProcessNew"/>
    <dgm:cxn modelId="{B398E7FB-846F-46FC-8A7E-F499BEC49641}" srcId="{7AA3E9DF-2779-4F33-B339-812E0C25AD5A}" destId="{782F199B-234D-42D8-B4A8-A82F949530ED}" srcOrd="0" destOrd="0" parTransId="{87562DE1-2300-42A2-8A9E-644467081DE0}" sibTransId="{305EDC55-2F5C-4152-9781-70B5B287A363}"/>
    <dgm:cxn modelId="{D968EAC2-4562-43EB-9483-261868F7C5A3}" srcId="{7AA3E9DF-2779-4F33-B339-812E0C25AD5A}" destId="{52F1CCF4-4D5F-449C-9057-E83E241853E0}" srcOrd="3" destOrd="0" parTransId="{D4E608C4-8435-45B4-BDC6-1E5B707BE13F}" sibTransId="{4EDFD96D-9A3B-4091-9A8E-E6092C4A40B7}"/>
    <dgm:cxn modelId="{BC34B0D6-CB85-0D40-A6D9-1A3F669A2513}" type="presParOf" srcId="{E233815A-D00A-5C45-AD87-A0E41F17D02C}" destId="{5CC62444-9D25-6F4C-BD7F-07B9A81CABB8}" srcOrd="0" destOrd="0" presId="urn:microsoft.com/office/officeart/2016/7/layout/RepeatingBendingProcessNew"/>
    <dgm:cxn modelId="{89B45F4B-19A5-DD41-A284-6047B3C15086}" type="presParOf" srcId="{E233815A-D00A-5C45-AD87-A0E41F17D02C}" destId="{804B6EB4-226E-0649-A090-EDC36322BFBB}" srcOrd="1" destOrd="0" presId="urn:microsoft.com/office/officeart/2016/7/layout/RepeatingBendingProcessNew"/>
    <dgm:cxn modelId="{7338DD6F-21C6-0842-9BCE-B9FDB577D3ED}" type="presParOf" srcId="{804B6EB4-226E-0649-A090-EDC36322BFBB}" destId="{C04BBAE8-EF64-B745-8C7A-1F3C44B29F9F}" srcOrd="0" destOrd="0" presId="urn:microsoft.com/office/officeart/2016/7/layout/RepeatingBendingProcessNew"/>
    <dgm:cxn modelId="{A63088C5-4517-274F-ABFA-3F7A5A14BA97}" type="presParOf" srcId="{E233815A-D00A-5C45-AD87-A0E41F17D02C}" destId="{B1427DEF-9959-D442-945F-39B1B04748C8}" srcOrd="2" destOrd="0" presId="urn:microsoft.com/office/officeart/2016/7/layout/RepeatingBendingProcessNew"/>
    <dgm:cxn modelId="{51936482-2AD0-D544-9075-2E5FC576767D}" type="presParOf" srcId="{E233815A-D00A-5C45-AD87-A0E41F17D02C}" destId="{B70312A0-0C91-6145-80AB-12409D1992DF}" srcOrd="3" destOrd="0" presId="urn:microsoft.com/office/officeart/2016/7/layout/RepeatingBendingProcessNew"/>
    <dgm:cxn modelId="{2F2DE303-57AF-D745-B31E-778514EA2B05}" type="presParOf" srcId="{B70312A0-0C91-6145-80AB-12409D1992DF}" destId="{9A457127-A5FF-E54B-AE9C-952F6B55BA30}" srcOrd="0" destOrd="0" presId="urn:microsoft.com/office/officeart/2016/7/layout/RepeatingBendingProcessNew"/>
    <dgm:cxn modelId="{6D29ED9F-2A88-1148-8FCA-0687433510E7}" type="presParOf" srcId="{E233815A-D00A-5C45-AD87-A0E41F17D02C}" destId="{70910001-1813-5A4E-979F-AF94EE5CD9AD}" srcOrd="4" destOrd="0" presId="urn:microsoft.com/office/officeart/2016/7/layout/RepeatingBendingProcessNew"/>
    <dgm:cxn modelId="{8474E3B4-4555-CC40-9D6A-99EE8318BBDC}" type="presParOf" srcId="{E233815A-D00A-5C45-AD87-A0E41F17D02C}" destId="{CAEA3037-39A4-0F41-BFE3-F6F3B61D19F0}" srcOrd="5" destOrd="0" presId="urn:microsoft.com/office/officeart/2016/7/layout/RepeatingBendingProcessNew"/>
    <dgm:cxn modelId="{63D1CEAC-926D-8D46-A180-99B10CB1022C}" type="presParOf" srcId="{CAEA3037-39A4-0F41-BFE3-F6F3B61D19F0}" destId="{EEE498AF-E5D8-8D43-AAFC-0C4C21895624}" srcOrd="0" destOrd="0" presId="urn:microsoft.com/office/officeart/2016/7/layout/RepeatingBendingProcessNew"/>
    <dgm:cxn modelId="{7E216443-EA51-2440-A1D1-D36DA78DDF18}" type="presParOf" srcId="{E233815A-D00A-5C45-AD87-A0E41F17D02C}" destId="{461534C0-9792-3649-8C78-8A41E217CA08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3DEA69-DBA9-4D57-8055-CB261E0A9313}" type="doc">
      <dgm:prSet loTypeId="urn:microsoft.com/office/officeart/2016/7/layout/Horizontal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2C5263E-4A5E-48E1-93DE-79186928B786}">
      <dgm:prSet/>
      <dgm:spPr/>
      <dgm:t>
        <a:bodyPr/>
        <a:lstStyle/>
        <a:p>
          <a:r>
            <a:rPr lang="en-US"/>
            <a:t>Choose</a:t>
          </a:r>
        </a:p>
      </dgm:t>
    </dgm:pt>
    <dgm:pt modelId="{DEB7D2C9-A21C-4FB6-9AC1-DA49AD505E8C}" type="parTrans" cxnId="{01AA1B65-902C-4D8A-BC62-F074FFD30D50}">
      <dgm:prSet/>
      <dgm:spPr/>
      <dgm:t>
        <a:bodyPr/>
        <a:lstStyle/>
        <a:p>
          <a:endParaRPr lang="en-US"/>
        </a:p>
      </dgm:t>
    </dgm:pt>
    <dgm:pt modelId="{4648B0DC-4D1E-4304-B741-CE0D959C42B6}" type="sibTrans" cxnId="{01AA1B65-902C-4D8A-BC62-F074FFD30D50}">
      <dgm:prSet/>
      <dgm:spPr/>
      <dgm:t>
        <a:bodyPr/>
        <a:lstStyle/>
        <a:p>
          <a:endParaRPr lang="en-US"/>
        </a:p>
      </dgm:t>
    </dgm:pt>
    <dgm:pt modelId="{DB81828D-D0D6-4FC8-A1C3-5947A85B06A7}">
      <dgm:prSet/>
      <dgm:spPr/>
      <dgm:t>
        <a:bodyPr/>
        <a:lstStyle/>
        <a:p>
          <a:r>
            <a:rPr lang="en-US"/>
            <a:t>Choose key players, especially staff-level managers</a:t>
          </a:r>
        </a:p>
      </dgm:t>
    </dgm:pt>
    <dgm:pt modelId="{2977066D-5835-40E4-B193-159B7EA92B43}" type="parTrans" cxnId="{BDB90592-1195-4F00-8A79-A4EB3A0C6007}">
      <dgm:prSet/>
      <dgm:spPr/>
      <dgm:t>
        <a:bodyPr/>
        <a:lstStyle/>
        <a:p>
          <a:endParaRPr lang="en-US"/>
        </a:p>
      </dgm:t>
    </dgm:pt>
    <dgm:pt modelId="{E8721B27-EC63-4A99-A22D-9F5DC57B5864}" type="sibTrans" cxnId="{BDB90592-1195-4F00-8A79-A4EB3A0C6007}">
      <dgm:prSet/>
      <dgm:spPr/>
      <dgm:t>
        <a:bodyPr/>
        <a:lstStyle/>
        <a:p>
          <a:endParaRPr lang="en-US"/>
        </a:p>
      </dgm:t>
    </dgm:pt>
    <dgm:pt modelId="{C161E020-2AC3-4A70-836F-BFEE39B51C0E}">
      <dgm:prSet/>
      <dgm:spPr/>
      <dgm:t>
        <a:bodyPr/>
        <a:lstStyle/>
        <a:p>
          <a:r>
            <a:rPr lang="en-US"/>
            <a:t>Identify</a:t>
          </a:r>
        </a:p>
      </dgm:t>
    </dgm:pt>
    <dgm:pt modelId="{D4DE2B74-2A39-48EB-92F9-0929AE296BEC}" type="parTrans" cxnId="{A7D2AA84-25EF-44AB-9150-73CD545DBA6E}">
      <dgm:prSet/>
      <dgm:spPr/>
      <dgm:t>
        <a:bodyPr/>
        <a:lstStyle/>
        <a:p>
          <a:endParaRPr lang="en-US"/>
        </a:p>
      </dgm:t>
    </dgm:pt>
    <dgm:pt modelId="{211660E4-99E4-4CD3-A24B-DBEB1CD9CAB3}" type="sibTrans" cxnId="{A7D2AA84-25EF-44AB-9150-73CD545DBA6E}">
      <dgm:prSet/>
      <dgm:spPr/>
      <dgm:t>
        <a:bodyPr/>
        <a:lstStyle/>
        <a:p>
          <a:endParaRPr lang="en-US"/>
        </a:p>
      </dgm:t>
    </dgm:pt>
    <dgm:pt modelId="{4E1F949D-C530-4F80-A22B-8A0CCD72B8AC}">
      <dgm:prSet/>
      <dgm:spPr/>
      <dgm:t>
        <a:bodyPr/>
        <a:lstStyle/>
        <a:p>
          <a:r>
            <a:rPr lang="en-US"/>
            <a:t>Identify a Guiding Team that is multidisciplinary</a:t>
          </a:r>
        </a:p>
      </dgm:t>
    </dgm:pt>
    <dgm:pt modelId="{318AE571-7106-45C8-864B-7CF40B53BB02}" type="parTrans" cxnId="{53615121-596C-4613-A2D3-81191B8F8616}">
      <dgm:prSet/>
      <dgm:spPr/>
      <dgm:t>
        <a:bodyPr/>
        <a:lstStyle/>
        <a:p>
          <a:endParaRPr lang="en-US"/>
        </a:p>
      </dgm:t>
    </dgm:pt>
    <dgm:pt modelId="{BF86E03D-7DAF-40E6-85F6-AD4736A251B0}" type="sibTrans" cxnId="{53615121-596C-4613-A2D3-81191B8F8616}">
      <dgm:prSet/>
      <dgm:spPr/>
      <dgm:t>
        <a:bodyPr/>
        <a:lstStyle/>
        <a:p>
          <a:endParaRPr lang="en-US"/>
        </a:p>
      </dgm:t>
    </dgm:pt>
    <dgm:pt modelId="{AE97D968-46A1-4966-AD4D-833AE59C8677}">
      <dgm:prSet/>
      <dgm:spPr/>
      <dgm:t>
        <a:bodyPr/>
        <a:lstStyle/>
        <a:p>
          <a:r>
            <a:rPr lang="en-US"/>
            <a:t>Consider</a:t>
          </a:r>
        </a:p>
      </dgm:t>
    </dgm:pt>
    <dgm:pt modelId="{E1DE58EA-8C6D-48F7-B54C-704E68B1603A}" type="parTrans" cxnId="{C8BE2B00-1AF9-4B36-9E32-7EBD0103FDCC}">
      <dgm:prSet/>
      <dgm:spPr/>
      <dgm:t>
        <a:bodyPr/>
        <a:lstStyle/>
        <a:p>
          <a:endParaRPr lang="en-US"/>
        </a:p>
      </dgm:t>
    </dgm:pt>
    <dgm:pt modelId="{44333839-D743-4026-BB82-FBDDF5397EFC}" type="sibTrans" cxnId="{C8BE2B00-1AF9-4B36-9E32-7EBD0103FDCC}">
      <dgm:prSet/>
      <dgm:spPr/>
      <dgm:t>
        <a:bodyPr/>
        <a:lstStyle/>
        <a:p>
          <a:endParaRPr lang="en-US"/>
        </a:p>
      </dgm:t>
    </dgm:pt>
    <dgm:pt modelId="{1050FC1B-0BC8-476D-8944-BF9A9EE0C0D1}">
      <dgm:prSet/>
      <dgm:spPr/>
      <dgm:t>
        <a:bodyPr/>
        <a:lstStyle/>
        <a:p>
          <a:r>
            <a:rPr lang="en-US" dirty="0"/>
            <a:t>Consider the credibility and integrity of change leaders</a:t>
          </a:r>
        </a:p>
      </dgm:t>
    </dgm:pt>
    <dgm:pt modelId="{255C8942-E420-4145-A409-B8D52DB41767}" type="parTrans" cxnId="{661170D0-39C2-4630-B43E-BF3D23934ED3}">
      <dgm:prSet/>
      <dgm:spPr/>
      <dgm:t>
        <a:bodyPr/>
        <a:lstStyle/>
        <a:p>
          <a:endParaRPr lang="en-US"/>
        </a:p>
      </dgm:t>
    </dgm:pt>
    <dgm:pt modelId="{4BFE4198-0B84-4FC5-83D3-6190C1D6948C}" type="sibTrans" cxnId="{661170D0-39C2-4630-B43E-BF3D23934ED3}">
      <dgm:prSet/>
      <dgm:spPr/>
      <dgm:t>
        <a:bodyPr/>
        <a:lstStyle/>
        <a:p>
          <a:endParaRPr lang="en-US"/>
        </a:p>
      </dgm:t>
    </dgm:pt>
    <dgm:pt modelId="{BB95774E-809F-454F-82F2-D7DB9F1617FE}">
      <dgm:prSet/>
      <dgm:spPr/>
      <dgm:t>
        <a:bodyPr/>
        <a:lstStyle/>
        <a:p>
          <a:r>
            <a:rPr lang="en-US"/>
            <a:t>Choose</a:t>
          </a:r>
        </a:p>
      </dgm:t>
    </dgm:pt>
    <dgm:pt modelId="{C1856487-9691-426D-B301-3D20941511BF}" type="parTrans" cxnId="{F44A789B-3263-42E7-807A-A94DE0087479}">
      <dgm:prSet/>
      <dgm:spPr/>
      <dgm:t>
        <a:bodyPr/>
        <a:lstStyle/>
        <a:p>
          <a:endParaRPr lang="en-US"/>
        </a:p>
      </dgm:t>
    </dgm:pt>
    <dgm:pt modelId="{73BB8A09-10D9-4290-B857-979B3C762942}" type="sibTrans" cxnId="{F44A789B-3263-42E7-807A-A94DE0087479}">
      <dgm:prSet/>
      <dgm:spPr/>
      <dgm:t>
        <a:bodyPr/>
        <a:lstStyle/>
        <a:p>
          <a:endParaRPr lang="en-US"/>
        </a:p>
      </dgm:t>
    </dgm:pt>
    <dgm:pt modelId="{2B671940-891C-4C6E-9CE3-7C02A636C773}">
      <dgm:prSet/>
      <dgm:spPr/>
      <dgm:t>
        <a:bodyPr/>
        <a:lstStyle/>
        <a:p>
          <a:r>
            <a:rPr lang="en-US"/>
            <a:t>Choose proven leaders who can drive the change process</a:t>
          </a:r>
        </a:p>
      </dgm:t>
    </dgm:pt>
    <dgm:pt modelId="{33076D76-1CFF-4470-BFB0-DB50323FD496}" type="parTrans" cxnId="{DE962EBF-095D-4674-8727-33E82F390E8F}">
      <dgm:prSet/>
      <dgm:spPr/>
      <dgm:t>
        <a:bodyPr/>
        <a:lstStyle/>
        <a:p>
          <a:endParaRPr lang="en-US"/>
        </a:p>
      </dgm:t>
    </dgm:pt>
    <dgm:pt modelId="{F5666EF1-6737-4E48-B07C-8A473203F4FA}" type="sibTrans" cxnId="{DE962EBF-095D-4674-8727-33E82F390E8F}">
      <dgm:prSet/>
      <dgm:spPr/>
      <dgm:t>
        <a:bodyPr/>
        <a:lstStyle/>
        <a:p>
          <a:endParaRPr lang="en-US"/>
        </a:p>
      </dgm:t>
    </dgm:pt>
    <dgm:pt modelId="{BC5E4F27-007A-4846-AAC0-F74472920F50}">
      <dgm:prSet/>
      <dgm:spPr/>
      <dgm:t>
        <a:bodyPr/>
        <a:lstStyle/>
        <a:p>
          <a:r>
            <a:rPr lang="en-US"/>
            <a:t>Strong position power, broad expertise, and high credibility</a:t>
          </a:r>
        </a:p>
      </dgm:t>
    </dgm:pt>
    <dgm:pt modelId="{69A29FC5-934D-4620-AE3E-94C43A0C0C80}" type="parTrans" cxnId="{3F565B88-413F-4769-8E22-C52C07ED8306}">
      <dgm:prSet/>
      <dgm:spPr/>
      <dgm:t>
        <a:bodyPr/>
        <a:lstStyle/>
        <a:p>
          <a:endParaRPr lang="en-US"/>
        </a:p>
      </dgm:t>
    </dgm:pt>
    <dgm:pt modelId="{2471EBE5-0943-4A9D-8CDF-FA9BF9BBA459}" type="sibTrans" cxnId="{3F565B88-413F-4769-8E22-C52C07ED8306}">
      <dgm:prSet/>
      <dgm:spPr/>
      <dgm:t>
        <a:bodyPr/>
        <a:lstStyle/>
        <a:p>
          <a:endParaRPr lang="en-US"/>
        </a:p>
      </dgm:t>
    </dgm:pt>
    <dgm:pt modelId="{48BEB8B1-7673-4C74-926B-BB113115968B}">
      <dgm:prSet/>
      <dgm:spPr/>
      <dgm:t>
        <a:bodyPr/>
        <a:lstStyle/>
        <a:p>
          <a:r>
            <a:rPr lang="en-US"/>
            <a:t>Ensure</a:t>
          </a:r>
        </a:p>
      </dgm:t>
    </dgm:pt>
    <dgm:pt modelId="{05A2DC99-C058-4AA8-B86B-51F148C2C13D}" type="parTrans" cxnId="{9D503C7E-5894-4121-9B2C-1E55E2D7FC97}">
      <dgm:prSet/>
      <dgm:spPr/>
      <dgm:t>
        <a:bodyPr/>
        <a:lstStyle/>
        <a:p>
          <a:endParaRPr lang="en-US"/>
        </a:p>
      </dgm:t>
    </dgm:pt>
    <dgm:pt modelId="{0AB18BDA-8046-492C-8E2E-307743CF7440}" type="sibTrans" cxnId="{9D503C7E-5894-4121-9B2C-1E55E2D7FC97}">
      <dgm:prSet/>
      <dgm:spPr/>
      <dgm:t>
        <a:bodyPr/>
        <a:lstStyle/>
        <a:p>
          <a:endParaRPr lang="en-US"/>
        </a:p>
      </dgm:t>
    </dgm:pt>
    <dgm:pt modelId="{30B6114C-E232-4E30-B24B-BDA30B3C4464}">
      <dgm:prSet/>
      <dgm:spPr/>
      <dgm:t>
        <a:bodyPr/>
        <a:lstStyle/>
        <a:p>
          <a:r>
            <a:rPr lang="en-US"/>
            <a:t>Ensure the Guiding Team has both management and leadership skills</a:t>
          </a:r>
        </a:p>
      </dgm:t>
    </dgm:pt>
    <dgm:pt modelId="{C84922C8-9DEF-4DBE-A936-271E18FCF343}" type="parTrans" cxnId="{6144EF71-A3FE-409E-9A8F-067E915DC6EF}">
      <dgm:prSet/>
      <dgm:spPr/>
      <dgm:t>
        <a:bodyPr/>
        <a:lstStyle/>
        <a:p>
          <a:endParaRPr lang="en-US"/>
        </a:p>
      </dgm:t>
    </dgm:pt>
    <dgm:pt modelId="{3BDADF51-F654-4787-89B8-8F0BEE0C199C}" type="sibTrans" cxnId="{6144EF71-A3FE-409E-9A8F-067E915DC6EF}">
      <dgm:prSet/>
      <dgm:spPr/>
      <dgm:t>
        <a:bodyPr/>
        <a:lstStyle/>
        <a:p>
          <a:endParaRPr lang="en-US"/>
        </a:p>
      </dgm:t>
    </dgm:pt>
    <dgm:pt modelId="{85C09255-235D-4798-9D83-9F691A98FA12}">
      <dgm:prSet/>
      <dgm:spPr/>
      <dgm:t>
        <a:bodyPr/>
        <a:lstStyle/>
        <a:p>
          <a:r>
            <a:rPr lang="en-US"/>
            <a:t>Management skills control the process</a:t>
          </a:r>
        </a:p>
      </dgm:t>
    </dgm:pt>
    <dgm:pt modelId="{DC24FFFE-2DE2-4217-A93C-68C517B00360}" type="parTrans" cxnId="{E064CF04-B334-4772-9A17-F67109780C7F}">
      <dgm:prSet/>
      <dgm:spPr/>
      <dgm:t>
        <a:bodyPr/>
        <a:lstStyle/>
        <a:p>
          <a:endParaRPr lang="en-US"/>
        </a:p>
      </dgm:t>
    </dgm:pt>
    <dgm:pt modelId="{D6CCAFB0-3786-4DD7-AD8D-637DF7DD8A31}" type="sibTrans" cxnId="{E064CF04-B334-4772-9A17-F67109780C7F}">
      <dgm:prSet/>
      <dgm:spPr/>
      <dgm:t>
        <a:bodyPr/>
        <a:lstStyle/>
        <a:p>
          <a:endParaRPr lang="en-US"/>
        </a:p>
      </dgm:t>
    </dgm:pt>
    <dgm:pt modelId="{567E7A61-79A9-470E-85DE-1F64FD00C679}">
      <dgm:prSet/>
      <dgm:spPr/>
      <dgm:t>
        <a:bodyPr/>
        <a:lstStyle/>
        <a:p>
          <a:r>
            <a:rPr lang="en-US" dirty="0"/>
            <a:t>Leadership skills drive the change</a:t>
          </a:r>
        </a:p>
      </dgm:t>
    </dgm:pt>
    <dgm:pt modelId="{6B2AA263-A538-4BEC-9EB4-BD739EE6EC3F}" type="parTrans" cxnId="{A4E5C12D-5605-411E-B33A-860E74A055DA}">
      <dgm:prSet/>
      <dgm:spPr/>
      <dgm:t>
        <a:bodyPr/>
        <a:lstStyle/>
        <a:p>
          <a:endParaRPr lang="en-US"/>
        </a:p>
      </dgm:t>
    </dgm:pt>
    <dgm:pt modelId="{B3884758-43DE-44C6-AD67-5FC1B7B1BF84}" type="sibTrans" cxnId="{A4E5C12D-5605-411E-B33A-860E74A055DA}">
      <dgm:prSet/>
      <dgm:spPr/>
      <dgm:t>
        <a:bodyPr/>
        <a:lstStyle/>
        <a:p>
          <a:endParaRPr lang="en-US"/>
        </a:p>
      </dgm:t>
    </dgm:pt>
    <dgm:pt modelId="{EB595CF2-74AB-A943-9212-96DFB9856F27}" type="pres">
      <dgm:prSet presAssocID="{EF3DEA69-DBA9-4D57-8055-CB261E0A93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5769C9-9C7E-F546-9609-DB82DF32D8AB}" type="pres">
      <dgm:prSet presAssocID="{02C5263E-4A5E-48E1-93DE-79186928B786}" presName="composite" presStyleCnt="0"/>
      <dgm:spPr/>
    </dgm:pt>
    <dgm:pt modelId="{55490186-DE91-6F42-AF6D-7F4FB9C4CB54}" type="pres">
      <dgm:prSet presAssocID="{02C5263E-4A5E-48E1-93DE-79186928B786}" presName="parTx" presStyleLbl="alignNode1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EA9FD14-00C1-6E4F-9BD0-37952202C2D9}" type="pres">
      <dgm:prSet presAssocID="{02C5263E-4A5E-48E1-93DE-79186928B786}" presName="desTx" presStyleLbl="alignAccFollowNode1" presStyleIdx="0" presStyleCnt="5">
        <dgm:presLayoutVars/>
      </dgm:prSet>
      <dgm:spPr/>
      <dgm:t>
        <a:bodyPr/>
        <a:lstStyle/>
        <a:p>
          <a:endParaRPr lang="en-US"/>
        </a:p>
      </dgm:t>
    </dgm:pt>
    <dgm:pt modelId="{1B0E7ED9-2A56-D343-814D-8B0123D9AA42}" type="pres">
      <dgm:prSet presAssocID="{4648B0DC-4D1E-4304-B741-CE0D959C42B6}" presName="space" presStyleCnt="0"/>
      <dgm:spPr/>
    </dgm:pt>
    <dgm:pt modelId="{94789CD2-DF71-8D46-B72D-F0155A2FB497}" type="pres">
      <dgm:prSet presAssocID="{C161E020-2AC3-4A70-836F-BFEE39B51C0E}" presName="composite" presStyleCnt="0"/>
      <dgm:spPr/>
    </dgm:pt>
    <dgm:pt modelId="{649E49B5-0868-A246-950F-715D3273AE23}" type="pres">
      <dgm:prSet presAssocID="{C161E020-2AC3-4A70-836F-BFEE39B51C0E}" presName="parTx" presStyleLbl="alignNode1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14DF555-703B-F94B-BF55-FF704DE381F3}" type="pres">
      <dgm:prSet presAssocID="{C161E020-2AC3-4A70-836F-BFEE39B51C0E}" presName="desTx" presStyleLbl="alignAccFollowNode1" presStyleIdx="1" presStyleCnt="5">
        <dgm:presLayoutVars/>
      </dgm:prSet>
      <dgm:spPr/>
      <dgm:t>
        <a:bodyPr/>
        <a:lstStyle/>
        <a:p>
          <a:endParaRPr lang="en-US"/>
        </a:p>
      </dgm:t>
    </dgm:pt>
    <dgm:pt modelId="{1769A786-CC87-CF4A-B6CD-319692ED39C4}" type="pres">
      <dgm:prSet presAssocID="{211660E4-99E4-4CD3-A24B-DBEB1CD9CAB3}" presName="space" presStyleCnt="0"/>
      <dgm:spPr/>
    </dgm:pt>
    <dgm:pt modelId="{DDED6526-56DA-3542-9486-2D3A854AF3BD}" type="pres">
      <dgm:prSet presAssocID="{AE97D968-46A1-4966-AD4D-833AE59C8677}" presName="composite" presStyleCnt="0"/>
      <dgm:spPr/>
    </dgm:pt>
    <dgm:pt modelId="{1F27A474-3CE4-D949-854B-8BB83FF6D815}" type="pres">
      <dgm:prSet presAssocID="{AE97D968-46A1-4966-AD4D-833AE59C8677}" presName="parTx" presStyleLbl="alignNode1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C094550-0E8F-0240-B5BA-17992D49890F}" type="pres">
      <dgm:prSet presAssocID="{AE97D968-46A1-4966-AD4D-833AE59C8677}" presName="desTx" presStyleLbl="alignAccFollowNode1" presStyleIdx="2" presStyleCnt="5">
        <dgm:presLayoutVars/>
      </dgm:prSet>
      <dgm:spPr/>
      <dgm:t>
        <a:bodyPr/>
        <a:lstStyle/>
        <a:p>
          <a:endParaRPr lang="en-US"/>
        </a:p>
      </dgm:t>
    </dgm:pt>
    <dgm:pt modelId="{09983CA7-02ED-9643-941A-92B27619DC20}" type="pres">
      <dgm:prSet presAssocID="{44333839-D743-4026-BB82-FBDDF5397EFC}" presName="space" presStyleCnt="0"/>
      <dgm:spPr/>
    </dgm:pt>
    <dgm:pt modelId="{4DED9F18-9962-8748-9484-27B213F2AD40}" type="pres">
      <dgm:prSet presAssocID="{BB95774E-809F-454F-82F2-D7DB9F1617FE}" presName="composite" presStyleCnt="0"/>
      <dgm:spPr/>
    </dgm:pt>
    <dgm:pt modelId="{F848740F-366A-E94B-A9A3-576B0C2428BB}" type="pres">
      <dgm:prSet presAssocID="{BB95774E-809F-454F-82F2-D7DB9F1617FE}" presName="parTx" presStyleLbl="alignNode1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3BB01C4-8680-554E-807F-F5C076B86182}" type="pres">
      <dgm:prSet presAssocID="{BB95774E-809F-454F-82F2-D7DB9F1617FE}" presName="desTx" presStyleLbl="alignAccFollowNode1" presStyleIdx="3" presStyleCnt="5">
        <dgm:presLayoutVars/>
      </dgm:prSet>
      <dgm:spPr/>
      <dgm:t>
        <a:bodyPr/>
        <a:lstStyle/>
        <a:p>
          <a:endParaRPr lang="en-US"/>
        </a:p>
      </dgm:t>
    </dgm:pt>
    <dgm:pt modelId="{0B9457AF-B743-6741-9460-23A75C7A0594}" type="pres">
      <dgm:prSet presAssocID="{73BB8A09-10D9-4290-B857-979B3C762942}" presName="space" presStyleCnt="0"/>
      <dgm:spPr/>
    </dgm:pt>
    <dgm:pt modelId="{04E0EF36-63B5-3247-A242-DF0992D350A1}" type="pres">
      <dgm:prSet presAssocID="{48BEB8B1-7673-4C74-926B-BB113115968B}" presName="composite" presStyleCnt="0"/>
      <dgm:spPr/>
    </dgm:pt>
    <dgm:pt modelId="{A4A3A570-D466-7D44-9212-F84A9E8D9E34}" type="pres">
      <dgm:prSet presAssocID="{48BEB8B1-7673-4C74-926B-BB113115968B}" presName="parTx" presStyleLbl="alignNode1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2413858-FEBC-2147-95D8-6AD578308206}" type="pres">
      <dgm:prSet presAssocID="{48BEB8B1-7673-4C74-926B-BB113115968B}" presName="desTx" presStyleLbl="alignAccFollowNode1" presStyleIdx="4" presStyleCnt="5">
        <dgm:presLayoutVars/>
      </dgm:prSet>
      <dgm:spPr/>
      <dgm:t>
        <a:bodyPr/>
        <a:lstStyle/>
        <a:p>
          <a:endParaRPr lang="en-US"/>
        </a:p>
      </dgm:t>
    </dgm:pt>
  </dgm:ptLst>
  <dgm:cxnLst>
    <dgm:cxn modelId="{8ADE91D0-2A15-6F40-BB49-A350A14E3523}" type="presOf" srcId="{EF3DEA69-DBA9-4D57-8055-CB261E0A9313}" destId="{EB595CF2-74AB-A943-9212-96DFB9856F27}" srcOrd="0" destOrd="0" presId="urn:microsoft.com/office/officeart/2016/7/layout/HorizontalActionList"/>
    <dgm:cxn modelId="{E064CF04-B334-4772-9A17-F67109780C7F}" srcId="{30B6114C-E232-4E30-B24B-BDA30B3C4464}" destId="{85C09255-235D-4798-9D83-9F691A98FA12}" srcOrd="0" destOrd="0" parTransId="{DC24FFFE-2DE2-4217-A93C-68C517B00360}" sibTransId="{D6CCAFB0-3786-4DD7-AD8D-637DF7DD8A31}"/>
    <dgm:cxn modelId="{3F565B88-413F-4769-8E22-C52C07ED8306}" srcId="{2B671940-891C-4C6E-9CE3-7C02A636C773}" destId="{BC5E4F27-007A-4846-AAC0-F74472920F50}" srcOrd="0" destOrd="0" parTransId="{69A29FC5-934D-4620-AE3E-94C43A0C0C80}" sibTransId="{2471EBE5-0943-4A9D-8CDF-FA9BF9BBA459}"/>
    <dgm:cxn modelId="{BDB90592-1195-4F00-8A79-A4EB3A0C6007}" srcId="{02C5263E-4A5E-48E1-93DE-79186928B786}" destId="{DB81828D-D0D6-4FC8-A1C3-5947A85B06A7}" srcOrd="0" destOrd="0" parTransId="{2977066D-5835-40E4-B193-159B7EA92B43}" sibTransId="{E8721B27-EC63-4A99-A22D-9F5DC57B5864}"/>
    <dgm:cxn modelId="{661170D0-39C2-4630-B43E-BF3D23934ED3}" srcId="{AE97D968-46A1-4966-AD4D-833AE59C8677}" destId="{1050FC1B-0BC8-476D-8944-BF9A9EE0C0D1}" srcOrd="0" destOrd="0" parTransId="{255C8942-E420-4145-A409-B8D52DB41767}" sibTransId="{4BFE4198-0B84-4FC5-83D3-6190C1D6948C}"/>
    <dgm:cxn modelId="{0FA96557-EFEA-9B43-A0E3-12439464EDC4}" type="presOf" srcId="{85C09255-235D-4798-9D83-9F691A98FA12}" destId="{72413858-FEBC-2147-95D8-6AD578308206}" srcOrd="0" destOrd="1" presId="urn:microsoft.com/office/officeart/2016/7/layout/HorizontalActionList"/>
    <dgm:cxn modelId="{7E8AB690-33D2-154A-987E-BD2D85E6238A}" type="presOf" srcId="{48BEB8B1-7673-4C74-926B-BB113115968B}" destId="{A4A3A570-D466-7D44-9212-F84A9E8D9E34}" srcOrd="0" destOrd="0" presId="urn:microsoft.com/office/officeart/2016/7/layout/HorizontalActionList"/>
    <dgm:cxn modelId="{4CDD7AEE-8BA9-0747-8B51-CAD5B345151C}" type="presOf" srcId="{1050FC1B-0BC8-476D-8944-BF9A9EE0C0D1}" destId="{2C094550-0E8F-0240-B5BA-17992D49890F}" srcOrd="0" destOrd="0" presId="urn:microsoft.com/office/officeart/2016/7/layout/HorizontalActionList"/>
    <dgm:cxn modelId="{D332134E-AE88-7C4E-95CB-3C8F77A16267}" type="presOf" srcId="{C161E020-2AC3-4A70-836F-BFEE39B51C0E}" destId="{649E49B5-0868-A246-950F-715D3273AE23}" srcOrd="0" destOrd="0" presId="urn:microsoft.com/office/officeart/2016/7/layout/HorizontalActionList"/>
    <dgm:cxn modelId="{9D503C7E-5894-4121-9B2C-1E55E2D7FC97}" srcId="{EF3DEA69-DBA9-4D57-8055-CB261E0A9313}" destId="{48BEB8B1-7673-4C74-926B-BB113115968B}" srcOrd="4" destOrd="0" parTransId="{05A2DC99-C058-4AA8-B86B-51F148C2C13D}" sibTransId="{0AB18BDA-8046-492C-8E2E-307743CF7440}"/>
    <dgm:cxn modelId="{C8BE2B00-1AF9-4B36-9E32-7EBD0103FDCC}" srcId="{EF3DEA69-DBA9-4D57-8055-CB261E0A9313}" destId="{AE97D968-46A1-4966-AD4D-833AE59C8677}" srcOrd="2" destOrd="0" parTransId="{E1DE58EA-8C6D-48F7-B54C-704E68B1603A}" sibTransId="{44333839-D743-4026-BB82-FBDDF5397EFC}"/>
    <dgm:cxn modelId="{E4F0A2B0-58CB-574F-BAFE-BB3168103C0E}" type="presOf" srcId="{02C5263E-4A5E-48E1-93DE-79186928B786}" destId="{55490186-DE91-6F42-AF6D-7F4FB9C4CB54}" srcOrd="0" destOrd="0" presId="urn:microsoft.com/office/officeart/2016/7/layout/HorizontalActionList"/>
    <dgm:cxn modelId="{FDD79493-040C-2B40-BB59-CB087B7AB4B0}" type="presOf" srcId="{30B6114C-E232-4E30-B24B-BDA30B3C4464}" destId="{72413858-FEBC-2147-95D8-6AD578308206}" srcOrd="0" destOrd="0" presId="urn:microsoft.com/office/officeart/2016/7/layout/HorizontalActionList"/>
    <dgm:cxn modelId="{F44A789B-3263-42E7-807A-A94DE0087479}" srcId="{EF3DEA69-DBA9-4D57-8055-CB261E0A9313}" destId="{BB95774E-809F-454F-82F2-D7DB9F1617FE}" srcOrd="3" destOrd="0" parTransId="{C1856487-9691-426D-B301-3D20941511BF}" sibTransId="{73BB8A09-10D9-4290-B857-979B3C762942}"/>
    <dgm:cxn modelId="{557506CC-63CF-BA42-AA02-462FAC574DE5}" type="presOf" srcId="{BB95774E-809F-454F-82F2-D7DB9F1617FE}" destId="{F848740F-366A-E94B-A9A3-576B0C2428BB}" srcOrd="0" destOrd="0" presId="urn:microsoft.com/office/officeart/2016/7/layout/HorizontalActionList"/>
    <dgm:cxn modelId="{EC58F9FB-0CE8-294B-A371-C6C9BB42D19B}" type="presOf" srcId="{2B671940-891C-4C6E-9CE3-7C02A636C773}" destId="{83BB01C4-8680-554E-807F-F5C076B86182}" srcOrd="0" destOrd="0" presId="urn:microsoft.com/office/officeart/2016/7/layout/HorizontalActionList"/>
    <dgm:cxn modelId="{53615121-596C-4613-A2D3-81191B8F8616}" srcId="{C161E020-2AC3-4A70-836F-BFEE39B51C0E}" destId="{4E1F949D-C530-4F80-A22B-8A0CCD72B8AC}" srcOrd="0" destOrd="0" parTransId="{318AE571-7106-45C8-864B-7CF40B53BB02}" sibTransId="{BF86E03D-7DAF-40E6-85F6-AD4736A251B0}"/>
    <dgm:cxn modelId="{B17B6E08-7C2A-2446-BA78-605557117306}" type="presOf" srcId="{AE97D968-46A1-4966-AD4D-833AE59C8677}" destId="{1F27A474-3CE4-D949-854B-8BB83FF6D815}" srcOrd="0" destOrd="0" presId="urn:microsoft.com/office/officeart/2016/7/layout/HorizontalActionList"/>
    <dgm:cxn modelId="{A7D2AA84-25EF-44AB-9150-73CD545DBA6E}" srcId="{EF3DEA69-DBA9-4D57-8055-CB261E0A9313}" destId="{C161E020-2AC3-4A70-836F-BFEE39B51C0E}" srcOrd="1" destOrd="0" parTransId="{D4DE2B74-2A39-48EB-92F9-0929AE296BEC}" sibTransId="{211660E4-99E4-4CD3-A24B-DBEB1CD9CAB3}"/>
    <dgm:cxn modelId="{01AA1B65-902C-4D8A-BC62-F074FFD30D50}" srcId="{EF3DEA69-DBA9-4D57-8055-CB261E0A9313}" destId="{02C5263E-4A5E-48E1-93DE-79186928B786}" srcOrd="0" destOrd="0" parTransId="{DEB7D2C9-A21C-4FB6-9AC1-DA49AD505E8C}" sibTransId="{4648B0DC-4D1E-4304-B741-CE0D959C42B6}"/>
    <dgm:cxn modelId="{C4094F57-8FB6-EF4F-8CB5-FECF790E9746}" type="presOf" srcId="{567E7A61-79A9-470E-85DE-1F64FD00C679}" destId="{72413858-FEBC-2147-95D8-6AD578308206}" srcOrd="0" destOrd="2" presId="urn:microsoft.com/office/officeart/2016/7/layout/HorizontalActionList"/>
    <dgm:cxn modelId="{6144EF71-A3FE-409E-9A8F-067E915DC6EF}" srcId="{48BEB8B1-7673-4C74-926B-BB113115968B}" destId="{30B6114C-E232-4E30-B24B-BDA30B3C4464}" srcOrd="0" destOrd="0" parTransId="{C84922C8-9DEF-4DBE-A936-271E18FCF343}" sibTransId="{3BDADF51-F654-4787-89B8-8F0BEE0C199C}"/>
    <dgm:cxn modelId="{A46D1609-4037-6247-A0DF-7E228CC3FADF}" type="presOf" srcId="{4E1F949D-C530-4F80-A22B-8A0CCD72B8AC}" destId="{D14DF555-703B-F94B-BF55-FF704DE381F3}" srcOrd="0" destOrd="0" presId="urn:microsoft.com/office/officeart/2016/7/layout/HorizontalActionList"/>
    <dgm:cxn modelId="{62A23946-B254-C346-B0DC-3CAFF814917F}" type="presOf" srcId="{DB81828D-D0D6-4FC8-A1C3-5947A85B06A7}" destId="{9EA9FD14-00C1-6E4F-9BD0-37952202C2D9}" srcOrd="0" destOrd="0" presId="urn:microsoft.com/office/officeart/2016/7/layout/HorizontalActionList"/>
    <dgm:cxn modelId="{A4E5C12D-5605-411E-B33A-860E74A055DA}" srcId="{30B6114C-E232-4E30-B24B-BDA30B3C4464}" destId="{567E7A61-79A9-470E-85DE-1F64FD00C679}" srcOrd="1" destOrd="0" parTransId="{6B2AA263-A538-4BEC-9EB4-BD739EE6EC3F}" sibTransId="{B3884758-43DE-44C6-AD67-5FC1B7B1BF84}"/>
    <dgm:cxn modelId="{DE962EBF-095D-4674-8727-33E82F390E8F}" srcId="{BB95774E-809F-454F-82F2-D7DB9F1617FE}" destId="{2B671940-891C-4C6E-9CE3-7C02A636C773}" srcOrd="0" destOrd="0" parTransId="{33076D76-1CFF-4470-BFB0-DB50323FD496}" sibTransId="{F5666EF1-6737-4E48-B07C-8A473203F4FA}"/>
    <dgm:cxn modelId="{55C8F13C-E094-2040-9780-B0CB399854B1}" type="presOf" srcId="{BC5E4F27-007A-4846-AAC0-F74472920F50}" destId="{83BB01C4-8680-554E-807F-F5C076B86182}" srcOrd="0" destOrd="1" presId="urn:microsoft.com/office/officeart/2016/7/layout/HorizontalActionList"/>
    <dgm:cxn modelId="{868BD5E0-CE1B-8241-85D1-DF7F093C50BD}" type="presParOf" srcId="{EB595CF2-74AB-A943-9212-96DFB9856F27}" destId="{955769C9-9C7E-F546-9609-DB82DF32D8AB}" srcOrd="0" destOrd="0" presId="urn:microsoft.com/office/officeart/2016/7/layout/HorizontalActionList"/>
    <dgm:cxn modelId="{8EF65200-365F-AA4A-B28E-8F3F73DEC896}" type="presParOf" srcId="{955769C9-9C7E-F546-9609-DB82DF32D8AB}" destId="{55490186-DE91-6F42-AF6D-7F4FB9C4CB54}" srcOrd="0" destOrd="0" presId="urn:microsoft.com/office/officeart/2016/7/layout/HorizontalActionList"/>
    <dgm:cxn modelId="{32C86A52-0DAB-6043-98D3-B9E6EED4FDCD}" type="presParOf" srcId="{955769C9-9C7E-F546-9609-DB82DF32D8AB}" destId="{9EA9FD14-00C1-6E4F-9BD0-37952202C2D9}" srcOrd="1" destOrd="0" presId="urn:microsoft.com/office/officeart/2016/7/layout/HorizontalActionList"/>
    <dgm:cxn modelId="{79C070DA-5E1C-B345-AEFB-9591D48DFB18}" type="presParOf" srcId="{EB595CF2-74AB-A943-9212-96DFB9856F27}" destId="{1B0E7ED9-2A56-D343-814D-8B0123D9AA42}" srcOrd="1" destOrd="0" presId="urn:microsoft.com/office/officeart/2016/7/layout/HorizontalActionList"/>
    <dgm:cxn modelId="{C226311D-18BB-3548-92DA-E4EE9414B10D}" type="presParOf" srcId="{EB595CF2-74AB-A943-9212-96DFB9856F27}" destId="{94789CD2-DF71-8D46-B72D-F0155A2FB497}" srcOrd="2" destOrd="0" presId="urn:microsoft.com/office/officeart/2016/7/layout/HorizontalActionList"/>
    <dgm:cxn modelId="{8588F2B0-491E-8D4F-8EA3-59B3D4B87F38}" type="presParOf" srcId="{94789CD2-DF71-8D46-B72D-F0155A2FB497}" destId="{649E49B5-0868-A246-950F-715D3273AE23}" srcOrd="0" destOrd="0" presId="urn:microsoft.com/office/officeart/2016/7/layout/HorizontalActionList"/>
    <dgm:cxn modelId="{09B04299-CABF-F74A-A678-9157949259F4}" type="presParOf" srcId="{94789CD2-DF71-8D46-B72D-F0155A2FB497}" destId="{D14DF555-703B-F94B-BF55-FF704DE381F3}" srcOrd="1" destOrd="0" presId="urn:microsoft.com/office/officeart/2016/7/layout/HorizontalActionList"/>
    <dgm:cxn modelId="{234EC1E1-E800-D942-B808-149B8C5C7B5C}" type="presParOf" srcId="{EB595CF2-74AB-A943-9212-96DFB9856F27}" destId="{1769A786-CC87-CF4A-B6CD-319692ED39C4}" srcOrd="3" destOrd="0" presId="urn:microsoft.com/office/officeart/2016/7/layout/HorizontalActionList"/>
    <dgm:cxn modelId="{E806571C-4449-2F47-8EDA-FA0439E33135}" type="presParOf" srcId="{EB595CF2-74AB-A943-9212-96DFB9856F27}" destId="{DDED6526-56DA-3542-9486-2D3A854AF3BD}" srcOrd="4" destOrd="0" presId="urn:microsoft.com/office/officeart/2016/7/layout/HorizontalActionList"/>
    <dgm:cxn modelId="{A98D22D0-F8EC-FC40-ABC4-3465A9A2D467}" type="presParOf" srcId="{DDED6526-56DA-3542-9486-2D3A854AF3BD}" destId="{1F27A474-3CE4-D949-854B-8BB83FF6D815}" srcOrd="0" destOrd="0" presId="urn:microsoft.com/office/officeart/2016/7/layout/HorizontalActionList"/>
    <dgm:cxn modelId="{684F9775-11E2-2546-832C-B16FF6F2CF98}" type="presParOf" srcId="{DDED6526-56DA-3542-9486-2D3A854AF3BD}" destId="{2C094550-0E8F-0240-B5BA-17992D49890F}" srcOrd="1" destOrd="0" presId="urn:microsoft.com/office/officeart/2016/7/layout/HorizontalActionList"/>
    <dgm:cxn modelId="{DD8313DE-E6FE-6243-B435-8FF0D8603654}" type="presParOf" srcId="{EB595CF2-74AB-A943-9212-96DFB9856F27}" destId="{09983CA7-02ED-9643-941A-92B27619DC20}" srcOrd="5" destOrd="0" presId="urn:microsoft.com/office/officeart/2016/7/layout/HorizontalActionList"/>
    <dgm:cxn modelId="{5FA82C5B-EBF8-3744-A57B-15312127D60C}" type="presParOf" srcId="{EB595CF2-74AB-A943-9212-96DFB9856F27}" destId="{4DED9F18-9962-8748-9484-27B213F2AD40}" srcOrd="6" destOrd="0" presId="urn:microsoft.com/office/officeart/2016/7/layout/HorizontalActionList"/>
    <dgm:cxn modelId="{91B8B42C-F779-EF4F-9151-19A302643DEF}" type="presParOf" srcId="{4DED9F18-9962-8748-9484-27B213F2AD40}" destId="{F848740F-366A-E94B-A9A3-576B0C2428BB}" srcOrd="0" destOrd="0" presId="urn:microsoft.com/office/officeart/2016/7/layout/HorizontalActionList"/>
    <dgm:cxn modelId="{B66401FF-201F-114C-AE4F-8665AB716664}" type="presParOf" srcId="{4DED9F18-9962-8748-9484-27B213F2AD40}" destId="{83BB01C4-8680-554E-807F-F5C076B86182}" srcOrd="1" destOrd="0" presId="urn:microsoft.com/office/officeart/2016/7/layout/HorizontalActionList"/>
    <dgm:cxn modelId="{96E0BFEF-93D4-964B-BB25-7670F9150866}" type="presParOf" srcId="{EB595CF2-74AB-A943-9212-96DFB9856F27}" destId="{0B9457AF-B743-6741-9460-23A75C7A0594}" srcOrd="7" destOrd="0" presId="urn:microsoft.com/office/officeart/2016/7/layout/HorizontalActionList"/>
    <dgm:cxn modelId="{1BBB7BDF-26BA-8240-AD03-19CA3CDEDB2F}" type="presParOf" srcId="{EB595CF2-74AB-A943-9212-96DFB9856F27}" destId="{04E0EF36-63B5-3247-A242-DF0992D350A1}" srcOrd="8" destOrd="0" presId="urn:microsoft.com/office/officeart/2016/7/layout/HorizontalActionList"/>
    <dgm:cxn modelId="{28832627-A43A-704A-BEE2-E3D2A5BFF90F}" type="presParOf" srcId="{04E0EF36-63B5-3247-A242-DF0992D350A1}" destId="{A4A3A570-D466-7D44-9212-F84A9E8D9E34}" srcOrd="0" destOrd="0" presId="urn:microsoft.com/office/officeart/2016/7/layout/HorizontalActionList"/>
    <dgm:cxn modelId="{730526E1-01A1-564C-811B-7057E042F9F6}" type="presParOf" srcId="{04E0EF36-63B5-3247-A242-DF0992D350A1}" destId="{72413858-FEBC-2147-95D8-6AD578308206}" srcOrd="1" destOrd="0" presId="urn:microsoft.com/office/officeart/2016/7/layout/Horizontal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DFE89-2886-4D22-AA7F-8CCA7989909B}">
      <dsp:nvSpPr>
        <dsp:cNvPr id="0" name=""/>
        <dsp:cNvSpPr/>
      </dsp:nvSpPr>
      <dsp:spPr>
        <a:xfrm>
          <a:off x="2870" y="162931"/>
          <a:ext cx="2277450" cy="13664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/>
            <a:t>The Internet of Things</a:t>
          </a:r>
          <a:endParaRPr lang="en-US" sz="2200" kern="1200" dirty="0"/>
        </a:p>
      </dsp:txBody>
      <dsp:txXfrm>
        <a:off x="2870" y="162931"/>
        <a:ext cx="2277450" cy="1366470"/>
      </dsp:txXfrm>
    </dsp:sp>
    <dsp:sp modelId="{D19CE5F8-0002-409E-BAA2-1230623ADB3D}">
      <dsp:nvSpPr>
        <dsp:cNvPr id="0" name=""/>
        <dsp:cNvSpPr/>
      </dsp:nvSpPr>
      <dsp:spPr>
        <a:xfrm>
          <a:off x="2508066" y="162931"/>
          <a:ext cx="2277450" cy="13664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/>
            <a:t>Artificial Intelligence (AI) and Robotics</a:t>
          </a:r>
          <a:endParaRPr lang="en-US" sz="2200" kern="1200" dirty="0"/>
        </a:p>
      </dsp:txBody>
      <dsp:txXfrm>
        <a:off x="2508066" y="162931"/>
        <a:ext cx="2277450" cy="1366470"/>
      </dsp:txXfrm>
    </dsp:sp>
    <dsp:sp modelId="{8F6B8C4D-4469-4543-A3D3-340AF50A3A71}">
      <dsp:nvSpPr>
        <dsp:cNvPr id="0" name=""/>
        <dsp:cNvSpPr/>
      </dsp:nvSpPr>
      <dsp:spPr>
        <a:xfrm>
          <a:off x="5013261" y="162931"/>
          <a:ext cx="2277450" cy="13664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Circular Economy</a:t>
          </a:r>
        </a:p>
      </dsp:txBody>
      <dsp:txXfrm>
        <a:off x="5013261" y="162931"/>
        <a:ext cx="2277450" cy="1366470"/>
      </dsp:txXfrm>
    </dsp:sp>
    <dsp:sp modelId="{79FC7F96-20E1-4ECB-9CE8-4225569D120B}">
      <dsp:nvSpPr>
        <dsp:cNvPr id="0" name=""/>
        <dsp:cNvSpPr/>
      </dsp:nvSpPr>
      <dsp:spPr>
        <a:xfrm>
          <a:off x="7518456" y="162931"/>
          <a:ext cx="2277450" cy="13664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 dirty="0"/>
            <a:t>Global warming</a:t>
          </a:r>
          <a:endParaRPr lang="en-US" sz="2200" kern="1200" dirty="0"/>
        </a:p>
      </dsp:txBody>
      <dsp:txXfrm>
        <a:off x="7518456" y="162931"/>
        <a:ext cx="2277450" cy="1366470"/>
      </dsp:txXfrm>
    </dsp:sp>
    <dsp:sp modelId="{407A12FF-9F18-4AE8-A3BB-D5FB18546476}">
      <dsp:nvSpPr>
        <dsp:cNvPr id="0" name=""/>
        <dsp:cNvSpPr/>
      </dsp:nvSpPr>
      <dsp:spPr>
        <a:xfrm>
          <a:off x="1255468" y="1757146"/>
          <a:ext cx="2277450" cy="13664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/>
            <a:t>Resource scarcity</a:t>
          </a:r>
          <a:endParaRPr lang="en-US" sz="2200" kern="1200"/>
        </a:p>
      </dsp:txBody>
      <dsp:txXfrm>
        <a:off x="1255468" y="1757146"/>
        <a:ext cx="2277450" cy="1366470"/>
      </dsp:txXfrm>
    </dsp:sp>
    <dsp:sp modelId="{5C8A6FEC-2CB0-40D6-AD4C-6C46B4E38ADD}">
      <dsp:nvSpPr>
        <dsp:cNvPr id="0" name=""/>
        <dsp:cNvSpPr/>
      </dsp:nvSpPr>
      <dsp:spPr>
        <a:xfrm>
          <a:off x="3760663" y="1757146"/>
          <a:ext cx="2277450" cy="13664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/>
            <a:t>Big data</a:t>
          </a:r>
          <a:endParaRPr lang="en-US" sz="2200" kern="1200"/>
        </a:p>
      </dsp:txBody>
      <dsp:txXfrm>
        <a:off x="3760663" y="1757146"/>
        <a:ext cx="2277450" cy="1366470"/>
      </dsp:txXfrm>
    </dsp:sp>
    <dsp:sp modelId="{87958889-2F9A-4AE9-BA4B-BE6EFDB5932E}">
      <dsp:nvSpPr>
        <dsp:cNvPr id="0" name=""/>
        <dsp:cNvSpPr/>
      </dsp:nvSpPr>
      <dsp:spPr>
        <a:xfrm>
          <a:off x="6265859" y="1757146"/>
          <a:ext cx="2277450" cy="136647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kern="1200"/>
            <a:t>Digital platforms</a:t>
          </a:r>
          <a:endParaRPr lang="en-US" sz="2200" kern="1200"/>
        </a:p>
      </dsp:txBody>
      <dsp:txXfrm>
        <a:off x="6265859" y="1757146"/>
        <a:ext cx="2277450" cy="13664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83048-826E-7A4C-92FC-0D9EAB1654F8}">
      <dsp:nvSpPr>
        <dsp:cNvPr id="0" name=""/>
        <dsp:cNvSpPr/>
      </dsp:nvSpPr>
      <dsp:spPr>
        <a:xfrm>
          <a:off x="1923626" y="499"/>
          <a:ext cx="7694506" cy="6496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95" tIns="164999" rIns="149295" bIns="16499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Show visible success; further impetus for change</a:t>
          </a:r>
        </a:p>
      </dsp:txBody>
      <dsp:txXfrm>
        <a:off x="1923626" y="499"/>
        <a:ext cx="7694506" cy="649600"/>
      </dsp:txXfrm>
    </dsp:sp>
    <dsp:sp modelId="{DAC4760E-79F5-E949-BD3C-7A26412240C7}">
      <dsp:nvSpPr>
        <dsp:cNvPr id="0" name=""/>
        <dsp:cNvSpPr/>
      </dsp:nvSpPr>
      <dsp:spPr>
        <a:xfrm>
          <a:off x="0" y="499"/>
          <a:ext cx="1923626" cy="64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92" tIns="64166" rIns="101792" bIns="6416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Show</a:t>
          </a:r>
        </a:p>
      </dsp:txBody>
      <dsp:txXfrm>
        <a:off x="0" y="499"/>
        <a:ext cx="1923626" cy="649600"/>
      </dsp:txXfrm>
    </dsp:sp>
    <dsp:sp modelId="{4CC9EA85-AD5D-6C48-9559-DAE9F5431668}">
      <dsp:nvSpPr>
        <dsp:cNvPr id="0" name=""/>
        <dsp:cNvSpPr/>
      </dsp:nvSpPr>
      <dsp:spPr>
        <a:xfrm>
          <a:off x="1923626" y="689076"/>
          <a:ext cx="7694506" cy="649600"/>
        </a:xfrm>
        <a:prstGeom prst="rect">
          <a:avLst/>
        </a:prstGeom>
        <a:solidFill>
          <a:schemeClr val="accent2">
            <a:tint val="40000"/>
            <a:alpha val="90000"/>
            <a:hueOff val="-351482"/>
            <a:satOff val="-1325"/>
            <a:lumOff val="14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51482"/>
              <a:satOff val="-1325"/>
              <a:lumOff val="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95" tIns="164999" rIns="149295" bIns="164999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Provide positive feedback; recognize and reward contributions to wins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/>
            <a:t>Further builds morale and motivation</a:t>
          </a:r>
        </a:p>
      </dsp:txBody>
      <dsp:txXfrm>
        <a:off x="1923626" y="689076"/>
        <a:ext cx="7694506" cy="649600"/>
      </dsp:txXfrm>
    </dsp:sp>
    <dsp:sp modelId="{98523665-7976-5948-8204-EC207220ADE1}">
      <dsp:nvSpPr>
        <dsp:cNvPr id="0" name=""/>
        <dsp:cNvSpPr/>
      </dsp:nvSpPr>
      <dsp:spPr>
        <a:xfrm>
          <a:off x="0" y="689076"/>
          <a:ext cx="1923626" cy="649600"/>
        </a:xfrm>
        <a:prstGeom prst="rect">
          <a:avLst/>
        </a:prstGeom>
        <a:solidFill>
          <a:schemeClr val="accent2">
            <a:hueOff val="-289240"/>
            <a:satOff val="-1985"/>
            <a:lumOff val="1020"/>
            <a:alphaOff val="0"/>
          </a:schemeClr>
        </a:solidFill>
        <a:ln w="19050" cap="rnd" cmpd="sng" algn="ctr">
          <a:solidFill>
            <a:schemeClr val="accent2">
              <a:hueOff val="-289240"/>
              <a:satOff val="-1985"/>
              <a:lumOff val="1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92" tIns="64166" rIns="101792" bIns="6416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Provide</a:t>
          </a:r>
        </a:p>
      </dsp:txBody>
      <dsp:txXfrm>
        <a:off x="0" y="689076"/>
        <a:ext cx="1923626" cy="649600"/>
      </dsp:txXfrm>
    </dsp:sp>
    <dsp:sp modelId="{6838068B-29A8-1545-9654-32B387C96D54}">
      <dsp:nvSpPr>
        <dsp:cNvPr id="0" name=""/>
        <dsp:cNvSpPr/>
      </dsp:nvSpPr>
      <dsp:spPr>
        <a:xfrm>
          <a:off x="1923626" y="1377652"/>
          <a:ext cx="7694506" cy="649600"/>
        </a:xfrm>
        <a:prstGeom prst="rect">
          <a:avLst/>
        </a:prstGeom>
        <a:solidFill>
          <a:schemeClr val="accent2">
            <a:tint val="40000"/>
            <a:alpha val="90000"/>
            <a:hueOff val="-702964"/>
            <a:satOff val="-2650"/>
            <a:lumOff val="28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702964"/>
              <a:satOff val="-2650"/>
              <a:lumOff val="2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95" tIns="164999" rIns="149295" bIns="16499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Leverage lessons learned to help plan next goal</a:t>
          </a:r>
        </a:p>
      </dsp:txBody>
      <dsp:txXfrm>
        <a:off x="1923626" y="1377652"/>
        <a:ext cx="7694506" cy="649600"/>
      </dsp:txXfrm>
    </dsp:sp>
    <dsp:sp modelId="{3804633C-6389-8E46-A3FF-49F7449B9E3A}">
      <dsp:nvSpPr>
        <dsp:cNvPr id="0" name=""/>
        <dsp:cNvSpPr/>
      </dsp:nvSpPr>
      <dsp:spPr>
        <a:xfrm>
          <a:off x="0" y="1377652"/>
          <a:ext cx="1923626" cy="649600"/>
        </a:xfrm>
        <a:prstGeom prst="rect">
          <a:avLst/>
        </a:prstGeom>
        <a:solidFill>
          <a:schemeClr val="accent2">
            <a:hueOff val="-578480"/>
            <a:satOff val="-3970"/>
            <a:lumOff val="2039"/>
            <a:alphaOff val="0"/>
          </a:schemeClr>
        </a:solidFill>
        <a:ln w="19050" cap="rnd" cmpd="sng" algn="ctr">
          <a:solidFill>
            <a:schemeClr val="accent2">
              <a:hueOff val="-578480"/>
              <a:satOff val="-3970"/>
              <a:lumOff val="2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92" tIns="64166" rIns="101792" bIns="6416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Leverage</a:t>
          </a:r>
        </a:p>
      </dsp:txBody>
      <dsp:txXfrm>
        <a:off x="0" y="1377652"/>
        <a:ext cx="1923626" cy="649600"/>
      </dsp:txXfrm>
    </dsp:sp>
    <dsp:sp modelId="{E76E6B97-C81D-7143-BFD3-452C137E9768}">
      <dsp:nvSpPr>
        <dsp:cNvPr id="0" name=""/>
        <dsp:cNvSpPr/>
      </dsp:nvSpPr>
      <dsp:spPr>
        <a:xfrm>
          <a:off x="1923626" y="2066229"/>
          <a:ext cx="7694506" cy="649600"/>
        </a:xfrm>
        <a:prstGeom prst="rect">
          <a:avLst/>
        </a:prstGeom>
        <a:solidFill>
          <a:schemeClr val="accent2">
            <a:tint val="40000"/>
            <a:alpha val="90000"/>
            <a:hueOff val="-1054446"/>
            <a:satOff val="-3974"/>
            <a:lumOff val="433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54446"/>
              <a:satOff val="-3974"/>
              <a:lumOff val="4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95" tIns="164999" rIns="149295" bIns="16499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Create greater difficulty for resisters to block further change</a:t>
          </a:r>
        </a:p>
      </dsp:txBody>
      <dsp:txXfrm>
        <a:off x="1923626" y="2066229"/>
        <a:ext cx="7694506" cy="649600"/>
      </dsp:txXfrm>
    </dsp:sp>
    <dsp:sp modelId="{724749DB-893B-2348-BD98-397575587E76}">
      <dsp:nvSpPr>
        <dsp:cNvPr id="0" name=""/>
        <dsp:cNvSpPr/>
      </dsp:nvSpPr>
      <dsp:spPr>
        <a:xfrm>
          <a:off x="0" y="2066229"/>
          <a:ext cx="1923626" cy="649600"/>
        </a:xfrm>
        <a:prstGeom prst="rect">
          <a:avLst/>
        </a:prstGeom>
        <a:solidFill>
          <a:schemeClr val="accent2">
            <a:hueOff val="-867720"/>
            <a:satOff val="-5954"/>
            <a:lumOff val="3059"/>
            <a:alphaOff val="0"/>
          </a:schemeClr>
        </a:solidFill>
        <a:ln w="19050" cap="rnd" cmpd="sng" algn="ctr">
          <a:solidFill>
            <a:schemeClr val="accent2">
              <a:hueOff val="-867720"/>
              <a:satOff val="-5954"/>
              <a:lumOff val="3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92" tIns="64166" rIns="101792" bIns="6416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Create</a:t>
          </a:r>
        </a:p>
      </dsp:txBody>
      <dsp:txXfrm>
        <a:off x="0" y="2066229"/>
        <a:ext cx="1923626" cy="649600"/>
      </dsp:txXfrm>
    </dsp:sp>
    <dsp:sp modelId="{FAEDBA45-5587-A944-B791-18A7A387D86B}">
      <dsp:nvSpPr>
        <dsp:cNvPr id="0" name=""/>
        <dsp:cNvSpPr/>
      </dsp:nvSpPr>
      <dsp:spPr>
        <a:xfrm>
          <a:off x="1923626" y="2754805"/>
          <a:ext cx="7694506" cy="649600"/>
        </a:xfrm>
        <a:prstGeom prst="rect">
          <a:avLst/>
        </a:prstGeom>
        <a:solidFill>
          <a:schemeClr val="accent2">
            <a:tint val="40000"/>
            <a:alpha val="90000"/>
            <a:hueOff val="-1405928"/>
            <a:satOff val="-5299"/>
            <a:lumOff val="57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405928"/>
              <a:satOff val="-5299"/>
              <a:lumOff val="5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95" tIns="164999" rIns="149295" bIns="164999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Provide leadership with evidence of success</a:t>
          </a:r>
        </a:p>
      </dsp:txBody>
      <dsp:txXfrm>
        <a:off x="1923626" y="2754805"/>
        <a:ext cx="7694506" cy="649600"/>
      </dsp:txXfrm>
    </dsp:sp>
    <dsp:sp modelId="{CD0B09B9-7905-1C4A-A178-459931ECE31C}">
      <dsp:nvSpPr>
        <dsp:cNvPr id="0" name=""/>
        <dsp:cNvSpPr/>
      </dsp:nvSpPr>
      <dsp:spPr>
        <a:xfrm>
          <a:off x="0" y="2754805"/>
          <a:ext cx="1923626" cy="649600"/>
        </a:xfrm>
        <a:prstGeom prst="rect">
          <a:avLst/>
        </a:prstGeom>
        <a:solidFill>
          <a:schemeClr val="accent2">
            <a:hueOff val="-1156960"/>
            <a:satOff val="-7939"/>
            <a:lumOff val="4078"/>
            <a:alphaOff val="0"/>
          </a:schemeClr>
        </a:solidFill>
        <a:ln w="19050" cap="rnd" cmpd="sng" algn="ctr">
          <a:solidFill>
            <a:schemeClr val="accent2">
              <a:hueOff val="-1156960"/>
              <a:satOff val="-7939"/>
              <a:lumOff val="4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92" tIns="64166" rIns="101792" bIns="6416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Provide</a:t>
          </a:r>
        </a:p>
      </dsp:txBody>
      <dsp:txXfrm>
        <a:off x="0" y="2754805"/>
        <a:ext cx="1923626" cy="649600"/>
      </dsp:txXfrm>
    </dsp:sp>
    <dsp:sp modelId="{E6481177-1A5B-6840-9459-7FC41A167F44}">
      <dsp:nvSpPr>
        <dsp:cNvPr id="0" name=""/>
        <dsp:cNvSpPr/>
      </dsp:nvSpPr>
      <dsp:spPr>
        <a:xfrm>
          <a:off x="1923626" y="3443381"/>
          <a:ext cx="7694506" cy="649600"/>
        </a:xfrm>
        <a:prstGeom prst="rect">
          <a:avLst/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95" tIns="164999" rIns="149295" bIns="164999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Build momentum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/>
            <a:t>Helps draw in neutral or reluctant supporters</a:t>
          </a:r>
        </a:p>
      </dsp:txBody>
      <dsp:txXfrm>
        <a:off x="1923626" y="3443381"/>
        <a:ext cx="7694506" cy="649600"/>
      </dsp:txXfrm>
    </dsp:sp>
    <dsp:sp modelId="{B7F4734D-E9CC-1C48-A290-6DB9ACA60DED}">
      <dsp:nvSpPr>
        <dsp:cNvPr id="0" name=""/>
        <dsp:cNvSpPr/>
      </dsp:nvSpPr>
      <dsp:spPr>
        <a:xfrm>
          <a:off x="0" y="3443381"/>
          <a:ext cx="1923626" cy="649600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9050" cap="rnd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92" tIns="64166" rIns="101792" bIns="6416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Build</a:t>
          </a:r>
        </a:p>
      </dsp:txBody>
      <dsp:txXfrm>
        <a:off x="0" y="3443381"/>
        <a:ext cx="1923626" cy="649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EC159-EA55-2147-B637-242CA395C9CD}">
      <dsp:nvSpPr>
        <dsp:cNvPr id="0" name=""/>
        <dsp:cNvSpPr/>
      </dsp:nvSpPr>
      <dsp:spPr>
        <a:xfrm>
          <a:off x="1987335" y="470101"/>
          <a:ext cx="364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251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59589" y="513846"/>
        <a:ext cx="19742" cy="3948"/>
      </dsp:txXfrm>
    </dsp:sp>
    <dsp:sp modelId="{F2638594-773D-EB45-A9D0-8FC32DC49A49}">
      <dsp:nvSpPr>
        <dsp:cNvPr id="0" name=""/>
        <dsp:cNvSpPr/>
      </dsp:nvSpPr>
      <dsp:spPr>
        <a:xfrm>
          <a:off x="272391" y="797"/>
          <a:ext cx="1716743" cy="10300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22" tIns="88301" rIns="84122" bIns="88301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Acknowledge hard work</a:t>
          </a:r>
        </a:p>
      </dsp:txBody>
      <dsp:txXfrm>
        <a:off x="272391" y="797"/>
        <a:ext cx="1716743" cy="1030046"/>
      </dsp:txXfrm>
    </dsp:sp>
    <dsp:sp modelId="{1803E84D-E1B5-5C42-B41F-2E9DF4DFE60A}">
      <dsp:nvSpPr>
        <dsp:cNvPr id="0" name=""/>
        <dsp:cNvSpPr/>
      </dsp:nvSpPr>
      <dsp:spPr>
        <a:xfrm>
          <a:off x="4098930" y="470101"/>
          <a:ext cx="364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251" y="45720"/>
              </a:lnTo>
            </a:path>
          </a:pathLst>
        </a:custGeom>
        <a:noFill/>
        <a:ln w="12700" cap="rnd" cmpd="sng" algn="ctr">
          <a:solidFill>
            <a:schemeClr val="accent2">
              <a:hueOff val="-180775"/>
              <a:satOff val="-1241"/>
              <a:lumOff val="63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1184" y="513846"/>
        <a:ext cx="19742" cy="3948"/>
      </dsp:txXfrm>
    </dsp:sp>
    <dsp:sp modelId="{550A8C3F-7165-2449-830D-8BD34E38E4A9}">
      <dsp:nvSpPr>
        <dsp:cNvPr id="0" name=""/>
        <dsp:cNvSpPr/>
      </dsp:nvSpPr>
      <dsp:spPr>
        <a:xfrm>
          <a:off x="2383986" y="797"/>
          <a:ext cx="1716743" cy="1030046"/>
        </a:xfrm>
        <a:prstGeom prst="rect">
          <a:avLst/>
        </a:prstGeom>
        <a:solidFill>
          <a:schemeClr val="accent2">
            <a:hueOff val="-160689"/>
            <a:satOff val="-1103"/>
            <a:lumOff val="56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22" tIns="88301" rIns="84122" bIns="88301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Celebrate successes and accomplishments</a:t>
          </a:r>
        </a:p>
      </dsp:txBody>
      <dsp:txXfrm>
        <a:off x="2383986" y="797"/>
        <a:ext cx="1716743" cy="1030046"/>
      </dsp:txXfrm>
    </dsp:sp>
    <dsp:sp modelId="{E652D284-F179-6540-B0CF-2A98140BB900}">
      <dsp:nvSpPr>
        <dsp:cNvPr id="0" name=""/>
        <dsp:cNvSpPr/>
      </dsp:nvSpPr>
      <dsp:spPr>
        <a:xfrm>
          <a:off x="6210525" y="470101"/>
          <a:ext cx="364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251" y="45720"/>
              </a:lnTo>
            </a:path>
          </a:pathLst>
        </a:custGeom>
        <a:noFill/>
        <a:ln w="12700" cap="rnd" cmpd="sng" algn="ctr">
          <a:solidFill>
            <a:schemeClr val="accent2">
              <a:hueOff val="-361550"/>
              <a:satOff val="-2481"/>
              <a:lumOff val="12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82779" y="513846"/>
        <a:ext cx="19742" cy="3948"/>
      </dsp:txXfrm>
    </dsp:sp>
    <dsp:sp modelId="{C23AEE06-320A-C64E-AF07-029489242DC0}">
      <dsp:nvSpPr>
        <dsp:cNvPr id="0" name=""/>
        <dsp:cNvSpPr/>
      </dsp:nvSpPr>
      <dsp:spPr>
        <a:xfrm>
          <a:off x="4495581" y="797"/>
          <a:ext cx="1716743" cy="1030046"/>
        </a:xfrm>
        <a:prstGeom prst="rect">
          <a:avLst/>
        </a:prstGeom>
        <a:solidFill>
          <a:schemeClr val="accent2">
            <a:hueOff val="-321378"/>
            <a:satOff val="-2205"/>
            <a:lumOff val="113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22" tIns="88301" rIns="84122" bIns="88301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Reaffirm the vision</a:t>
          </a:r>
        </a:p>
      </dsp:txBody>
      <dsp:txXfrm>
        <a:off x="4495581" y="797"/>
        <a:ext cx="1716743" cy="1030046"/>
      </dsp:txXfrm>
    </dsp:sp>
    <dsp:sp modelId="{BE1EF00B-DABD-6743-98C5-53CD52A720D2}">
      <dsp:nvSpPr>
        <dsp:cNvPr id="0" name=""/>
        <dsp:cNvSpPr/>
      </dsp:nvSpPr>
      <dsp:spPr>
        <a:xfrm>
          <a:off x="1130763" y="1029044"/>
          <a:ext cx="6334785" cy="364251"/>
        </a:xfrm>
        <a:custGeom>
          <a:avLst/>
          <a:gdLst/>
          <a:ahLst/>
          <a:cxnLst/>
          <a:rect l="0" t="0" r="0" b="0"/>
          <a:pathLst>
            <a:path>
              <a:moveTo>
                <a:pt x="6334785" y="0"/>
              </a:moveTo>
              <a:lnTo>
                <a:pt x="6334785" y="199225"/>
              </a:lnTo>
              <a:lnTo>
                <a:pt x="0" y="199225"/>
              </a:lnTo>
              <a:lnTo>
                <a:pt x="0" y="364251"/>
              </a:lnTo>
            </a:path>
          </a:pathLst>
        </a:custGeom>
        <a:noFill/>
        <a:ln w="12700" cap="rnd" cmpd="sng" algn="ctr">
          <a:solidFill>
            <a:schemeClr val="accent2">
              <a:hueOff val="-542325"/>
              <a:satOff val="-3722"/>
              <a:lumOff val="19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9479" y="1209195"/>
        <a:ext cx="317353" cy="3948"/>
      </dsp:txXfrm>
    </dsp:sp>
    <dsp:sp modelId="{50B7B4D9-55A4-5943-86C5-0C72BDB167A4}">
      <dsp:nvSpPr>
        <dsp:cNvPr id="0" name=""/>
        <dsp:cNvSpPr/>
      </dsp:nvSpPr>
      <dsp:spPr>
        <a:xfrm>
          <a:off x="6607176" y="797"/>
          <a:ext cx="1716743" cy="1030046"/>
        </a:xfrm>
        <a:prstGeom prst="rect">
          <a:avLst/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22" tIns="88301" rIns="84122" bIns="88301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Bring people together toward the vision</a:t>
          </a:r>
        </a:p>
      </dsp:txBody>
      <dsp:txXfrm>
        <a:off x="6607176" y="797"/>
        <a:ext cx="1716743" cy="1030046"/>
      </dsp:txXfrm>
    </dsp:sp>
    <dsp:sp modelId="{79C8188A-A89D-3044-84B6-48A702553323}">
      <dsp:nvSpPr>
        <dsp:cNvPr id="0" name=""/>
        <dsp:cNvSpPr/>
      </dsp:nvSpPr>
      <dsp:spPr>
        <a:xfrm>
          <a:off x="1987335" y="1894998"/>
          <a:ext cx="364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251" y="45720"/>
              </a:lnTo>
            </a:path>
          </a:pathLst>
        </a:custGeom>
        <a:noFill/>
        <a:ln w="12700" cap="rnd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59589" y="1938744"/>
        <a:ext cx="19742" cy="3948"/>
      </dsp:txXfrm>
    </dsp:sp>
    <dsp:sp modelId="{15209464-E6B3-784A-AEFA-5478CB2DA212}">
      <dsp:nvSpPr>
        <dsp:cNvPr id="0" name=""/>
        <dsp:cNvSpPr/>
      </dsp:nvSpPr>
      <dsp:spPr>
        <a:xfrm>
          <a:off x="272391" y="1425695"/>
          <a:ext cx="1716743" cy="1030046"/>
        </a:xfrm>
        <a:prstGeom prst="rect">
          <a:avLst/>
        </a:prstGeom>
        <a:solidFill>
          <a:schemeClr val="accent2">
            <a:hueOff val="-642756"/>
            <a:satOff val="-4411"/>
            <a:lumOff val="226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22" tIns="88301" rIns="84122" bIns="88301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Acknowledge what people have left behind</a:t>
          </a:r>
        </a:p>
      </dsp:txBody>
      <dsp:txXfrm>
        <a:off x="272391" y="1425695"/>
        <a:ext cx="1716743" cy="1030046"/>
      </dsp:txXfrm>
    </dsp:sp>
    <dsp:sp modelId="{F68C5A4F-718C-D147-B59E-C128785DA94C}">
      <dsp:nvSpPr>
        <dsp:cNvPr id="0" name=""/>
        <dsp:cNvSpPr/>
      </dsp:nvSpPr>
      <dsp:spPr>
        <a:xfrm>
          <a:off x="4098930" y="1894998"/>
          <a:ext cx="364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251" y="45720"/>
              </a:lnTo>
            </a:path>
          </a:pathLst>
        </a:custGeom>
        <a:noFill/>
        <a:ln w="12700" cap="rnd" cmpd="sng" algn="ctr">
          <a:solidFill>
            <a:schemeClr val="accent2">
              <a:hueOff val="-903875"/>
              <a:satOff val="-6203"/>
              <a:lumOff val="31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71184" y="1938744"/>
        <a:ext cx="19742" cy="3948"/>
      </dsp:txXfrm>
    </dsp:sp>
    <dsp:sp modelId="{A84728B0-3F0E-9441-99B9-3BC9BDFC1839}">
      <dsp:nvSpPr>
        <dsp:cNvPr id="0" name=""/>
        <dsp:cNvSpPr/>
      </dsp:nvSpPr>
      <dsp:spPr>
        <a:xfrm>
          <a:off x="2383986" y="1425695"/>
          <a:ext cx="1716743" cy="1030046"/>
        </a:xfrm>
        <a:prstGeom prst="rect">
          <a:avLst/>
        </a:prstGeom>
        <a:solidFill>
          <a:schemeClr val="accent2">
            <a:hueOff val="-803444"/>
            <a:satOff val="-5513"/>
            <a:lumOff val="28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22" tIns="88301" rIns="84122" bIns="88301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Develop long-term goals and plans</a:t>
          </a:r>
        </a:p>
      </dsp:txBody>
      <dsp:txXfrm>
        <a:off x="2383986" y="1425695"/>
        <a:ext cx="1716743" cy="1030046"/>
      </dsp:txXfrm>
    </dsp:sp>
    <dsp:sp modelId="{E23BFA4F-6AC3-6741-832E-74335C38A109}">
      <dsp:nvSpPr>
        <dsp:cNvPr id="0" name=""/>
        <dsp:cNvSpPr/>
      </dsp:nvSpPr>
      <dsp:spPr>
        <a:xfrm>
          <a:off x="6210525" y="1894998"/>
          <a:ext cx="364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251" y="45720"/>
              </a:lnTo>
            </a:path>
          </a:pathLst>
        </a:custGeom>
        <a:noFill/>
        <a:ln w="12700" cap="rnd" cmpd="sng" algn="ctr">
          <a:solidFill>
            <a:schemeClr val="accent2">
              <a:hueOff val="-1084650"/>
              <a:satOff val="-7443"/>
              <a:lumOff val="3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82779" y="1938744"/>
        <a:ext cx="19742" cy="3948"/>
      </dsp:txXfrm>
    </dsp:sp>
    <dsp:sp modelId="{6EE9188F-C2A1-FC45-950E-2BCC8939DB72}">
      <dsp:nvSpPr>
        <dsp:cNvPr id="0" name=""/>
        <dsp:cNvSpPr/>
      </dsp:nvSpPr>
      <dsp:spPr>
        <a:xfrm>
          <a:off x="4495581" y="1425695"/>
          <a:ext cx="1716743" cy="1030046"/>
        </a:xfrm>
        <a:prstGeom prst="rect">
          <a:avLst/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22" tIns="88301" rIns="84122" bIns="88301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Provide tools and training to reinforce new behaviors</a:t>
          </a:r>
        </a:p>
      </dsp:txBody>
      <dsp:txXfrm>
        <a:off x="4495581" y="1425695"/>
        <a:ext cx="1716743" cy="1030046"/>
      </dsp:txXfrm>
    </dsp:sp>
    <dsp:sp modelId="{C5D3B375-774D-3049-BC5F-26B3EBCFFD03}">
      <dsp:nvSpPr>
        <dsp:cNvPr id="0" name=""/>
        <dsp:cNvSpPr/>
      </dsp:nvSpPr>
      <dsp:spPr>
        <a:xfrm>
          <a:off x="1130763" y="2453941"/>
          <a:ext cx="6334785" cy="364251"/>
        </a:xfrm>
        <a:custGeom>
          <a:avLst/>
          <a:gdLst/>
          <a:ahLst/>
          <a:cxnLst/>
          <a:rect l="0" t="0" r="0" b="0"/>
          <a:pathLst>
            <a:path>
              <a:moveTo>
                <a:pt x="6334785" y="0"/>
              </a:moveTo>
              <a:lnTo>
                <a:pt x="6334785" y="199225"/>
              </a:lnTo>
              <a:lnTo>
                <a:pt x="0" y="199225"/>
              </a:lnTo>
              <a:lnTo>
                <a:pt x="0" y="364251"/>
              </a:lnTo>
            </a:path>
          </a:pathLst>
        </a:custGeom>
        <a:noFill/>
        <a:ln w="12700" cap="rnd" cmpd="sng" algn="ctr">
          <a:solidFill>
            <a:schemeClr val="accent2">
              <a:hueOff val="-1265425"/>
              <a:satOff val="-8684"/>
              <a:lumOff val="446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9479" y="2634092"/>
        <a:ext cx="317353" cy="3948"/>
      </dsp:txXfrm>
    </dsp:sp>
    <dsp:sp modelId="{BB133AB8-8E9F-BA48-8B16-E3178E86D202}">
      <dsp:nvSpPr>
        <dsp:cNvPr id="0" name=""/>
        <dsp:cNvSpPr/>
      </dsp:nvSpPr>
      <dsp:spPr>
        <a:xfrm>
          <a:off x="6607176" y="1425695"/>
          <a:ext cx="1716743" cy="1030046"/>
        </a:xfrm>
        <a:prstGeom prst="rect">
          <a:avLst/>
        </a:prstGeom>
        <a:solidFill>
          <a:schemeClr val="accent2">
            <a:hueOff val="-1124822"/>
            <a:satOff val="-7719"/>
            <a:lumOff val="39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22" tIns="88301" rIns="84122" bIns="88301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Reinforce and reward the new behaviors</a:t>
          </a:r>
        </a:p>
      </dsp:txBody>
      <dsp:txXfrm>
        <a:off x="6607176" y="1425695"/>
        <a:ext cx="1716743" cy="1030046"/>
      </dsp:txXfrm>
    </dsp:sp>
    <dsp:sp modelId="{9D231804-2105-8A4D-A221-C7EA0F44C62C}">
      <dsp:nvSpPr>
        <dsp:cNvPr id="0" name=""/>
        <dsp:cNvSpPr/>
      </dsp:nvSpPr>
      <dsp:spPr>
        <a:xfrm>
          <a:off x="1987335" y="3319895"/>
          <a:ext cx="3642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251" y="45720"/>
              </a:lnTo>
            </a:path>
          </a:pathLst>
        </a:custGeom>
        <a:noFill/>
        <a:ln w="12700" cap="rnd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59589" y="3363641"/>
        <a:ext cx="19742" cy="3948"/>
      </dsp:txXfrm>
    </dsp:sp>
    <dsp:sp modelId="{EF1DCBAE-07C4-6144-92FF-D39F047A972F}">
      <dsp:nvSpPr>
        <dsp:cNvPr id="0" name=""/>
        <dsp:cNvSpPr/>
      </dsp:nvSpPr>
      <dsp:spPr>
        <a:xfrm>
          <a:off x="272391" y="2850592"/>
          <a:ext cx="1716743" cy="1030046"/>
        </a:xfrm>
        <a:prstGeom prst="rect">
          <a:avLst/>
        </a:prstGeom>
        <a:solidFill>
          <a:schemeClr val="accent2">
            <a:hueOff val="-1285511"/>
            <a:satOff val="-8821"/>
            <a:lumOff val="453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22" tIns="88301" rIns="84122" bIns="88301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Create systems and structures that reinforce new behaviors</a:t>
          </a:r>
        </a:p>
      </dsp:txBody>
      <dsp:txXfrm>
        <a:off x="272391" y="2850592"/>
        <a:ext cx="1716743" cy="1030046"/>
      </dsp:txXfrm>
    </dsp:sp>
    <dsp:sp modelId="{7A4C6F52-8348-2142-9045-3F2B61BCC8CC}">
      <dsp:nvSpPr>
        <dsp:cNvPr id="0" name=""/>
        <dsp:cNvSpPr/>
      </dsp:nvSpPr>
      <dsp:spPr>
        <a:xfrm>
          <a:off x="2383986" y="2850592"/>
          <a:ext cx="1716743" cy="1030046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122" tIns="88301" rIns="84122" bIns="88301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Prepare people for the next change</a:t>
          </a:r>
        </a:p>
      </dsp:txBody>
      <dsp:txXfrm>
        <a:off x="2383986" y="2850592"/>
        <a:ext cx="1716743" cy="10300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8EC80-9831-A84F-AC58-1EDB08A15B20}">
      <dsp:nvSpPr>
        <dsp:cNvPr id="0" name=""/>
        <dsp:cNvSpPr/>
      </dsp:nvSpPr>
      <dsp:spPr>
        <a:xfrm>
          <a:off x="0" y="137235"/>
          <a:ext cx="6628804" cy="88803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Most alterations in norms and shared values come at the end of the transformation process</a:t>
          </a:r>
        </a:p>
      </dsp:txBody>
      <dsp:txXfrm>
        <a:off x="43350" y="180585"/>
        <a:ext cx="6542104" cy="801330"/>
      </dsp:txXfrm>
    </dsp:sp>
    <dsp:sp modelId="{D43A2032-D3FF-F841-9349-8D75BE4D30FE}">
      <dsp:nvSpPr>
        <dsp:cNvPr id="0" name=""/>
        <dsp:cNvSpPr/>
      </dsp:nvSpPr>
      <dsp:spPr>
        <a:xfrm>
          <a:off x="0" y="1091505"/>
          <a:ext cx="6628804" cy="8880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New approaches sink in after success is shown</a:t>
          </a:r>
        </a:p>
      </dsp:txBody>
      <dsp:txXfrm>
        <a:off x="43350" y="1134855"/>
        <a:ext cx="6542104" cy="801330"/>
      </dsp:txXfrm>
    </dsp:sp>
    <dsp:sp modelId="{EBB0EE57-05C4-3A4F-91E1-91451DF0E757}">
      <dsp:nvSpPr>
        <dsp:cNvPr id="0" name=""/>
        <dsp:cNvSpPr/>
      </dsp:nvSpPr>
      <dsp:spPr>
        <a:xfrm>
          <a:off x="0" y="2045775"/>
          <a:ext cx="6628804" cy="8880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Feedback and reinforcement are crucial to buy-in</a:t>
          </a:r>
        </a:p>
      </dsp:txBody>
      <dsp:txXfrm>
        <a:off x="43350" y="2089125"/>
        <a:ext cx="6542104" cy="801330"/>
      </dsp:txXfrm>
    </dsp:sp>
    <dsp:sp modelId="{0A85F9B1-C41E-C84C-80CE-9D69F2E67B0D}">
      <dsp:nvSpPr>
        <dsp:cNvPr id="0" name=""/>
        <dsp:cNvSpPr/>
      </dsp:nvSpPr>
      <dsp:spPr>
        <a:xfrm>
          <a:off x="0" y="3000045"/>
          <a:ext cx="6628804" cy="888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Sometimes the only way to change culture is to change key people</a:t>
          </a:r>
        </a:p>
      </dsp:txBody>
      <dsp:txXfrm>
        <a:off x="43350" y="3043395"/>
        <a:ext cx="6542104" cy="801330"/>
      </dsp:txXfrm>
    </dsp:sp>
    <dsp:sp modelId="{DA2FF7F9-CBCE-5846-B59F-7B373022925D}">
      <dsp:nvSpPr>
        <dsp:cNvPr id="0" name=""/>
        <dsp:cNvSpPr/>
      </dsp:nvSpPr>
      <dsp:spPr>
        <a:xfrm>
          <a:off x="0" y="3954315"/>
          <a:ext cx="6628804" cy="88803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Individuals in leadership positions need to be on board, or the old culture will reassert itself</a:t>
          </a:r>
        </a:p>
      </dsp:txBody>
      <dsp:txXfrm>
        <a:off x="43350" y="3997665"/>
        <a:ext cx="6542104" cy="801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594F0-BDC7-466E-A84F-8A076878E2D6}">
      <dsp:nvSpPr>
        <dsp:cNvPr id="0" name=""/>
        <dsp:cNvSpPr/>
      </dsp:nvSpPr>
      <dsp:spPr>
        <a:xfrm>
          <a:off x="1108255" y="477549"/>
          <a:ext cx="1766812" cy="1766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7AB23-5A6D-4AA9-82B6-140EC1ECFB4E}">
      <dsp:nvSpPr>
        <dsp:cNvPr id="0" name=""/>
        <dsp:cNvSpPr/>
      </dsp:nvSpPr>
      <dsp:spPr>
        <a:xfrm>
          <a:off x="28537" y="2683223"/>
          <a:ext cx="392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What is Innovation?</a:t>
          </a:r>
        </a:p>
      </dsp:txBody>
      <dsp:txXfrm>
        <a:off x="28537" y="2683223"/>
        <a:ext cx="3926250" cy="720000"/>
      </dsp:txXfrm>
    </dsp:sp>
    <dsp:sp modelId="{FECB1C67-67C6-46DE-B7A5-0D041CE96F5B}">
      <dsp:nvSpPr>
        <dsp:cNvPr id="0" name=""/>
        <dsp:cNvSpPr/>
      </dsp:nvSpPr>
      <dsp:spPr>
        <a:xfrm>
          <a:off x="5721599" y="477549"/>
          <a:ext cx="1766812" cy="1766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9CFD9-3A09-4BAC-BEA5-4AAC53DE344A}">
      <dsp:nvSpPr>
        <dsp:cNvPr id="0" name=""/>
        <dsp:cNvSpPr/>
      </dsp:nvSpPr>
      <dsp:spPr>
        <a:xfrm>
          <a:off x="4641880" y="2683223"/>
          <a:ext cx="392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/>
            <a:t>Why innovate?</a:t>
          </a:r>
        </a:p>
      </dsp:txBody>
      <dsp:txXfrm>
        <a:off x="4641880" y="2683223"/>
        <a:ext cx="392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444A9-5EF4-944E-BAEB-990C15673C13}">
      <dsp:nvSpPr>
        <dsp:cNvPr id="0" name=""/>
        <dsp:cNvSpPr/>
      </dsp:nvSpPr>
      <dsp:spPr>
        <a:xfrm>
          <a:off x="0" y="1650"/>
          <a:ext cx="6628804" cy="24219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/>
            <a:t>Is all change planned?</a:t>
          </a:r>
        </a:p>
      </dsp:txBody>
      <dsp:txXfrm>
        <a:off x="118227" y="119877"/>
        <a:ext cx="6392350" cy="2185446"/>
      </dsp:txXfrm>
    </dsp:sp>
    <dsp:sp modelId="{0D9372B5-AF60-4140-84CA-6A737FC376BA}">
      <dsp:nvSpPr>
        <dsp:cNvPr id="0" name=""/>
        <dsp:cNvSpPr/>
      </dsp:nvSpPr>
      <dsp:spPr>
        <a:xfrm>
          <a:off x="0" y="2556030"/>
          <a:ext cx="6628804" cy="2421900"/>
        </a:xfrm>
        <a:prstGeom prst="roundRect">
          <a:avLst/>
        </a:prstGeom>
        <a:gradFill rotWithShape="0">
          <a:gsLst>
            <a:gs pos="0">
              <a:schemeClr val="accent2">
                <a:hueOff val="-5738671"/>
                <a:satOff val="5077"/>
                <a:lumOff val="9020"/>
                <a:alphaOff val="0"/>
                <a:tint val="96000"/>
                <a:lumMod val="100000"/>
              </a:schemeClr>
            </a:gs>
            <a:gs pos="78000">
              <a:schemeClr val="accent2">
                <a:hueOff val="-5738671"/>
                <a:satOff val="5077"/>
                <a:lumOff val="902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/>
            <a:t>What is the difference between planned and emergent change?</a:t>
          </a:r>
        </a:p>
      </dsp:txBody>
      <dsp:txXfrm>
        <a:off x="118227" y="2674257"/>
        <a:ext cx="6392350" cy="21854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D2B4E-DDA4-864E-928A-24F5D566DC47}">
      <dsp:nvSpPr>
        <dsp:cNvPr id="0" name=""/>
        <dsp:cNvSpPr/>
      </dsp:nvSpPr>
      <dsp:spPr>
        <a:xfrm>
          <a:off x="0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EA472-FB4F-1747-B97F-F5B3B3B2D8DC}">
      <dsp:nvSpPr>
        <dsp:cNvPr id="0" name=""/>
        <dsp:cNvSpPr/>
      </dsp:nvSpPr>
      <dsp:spPr>
        <a:xfrm>
          <a:off x="300566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/>
            <a:t>Developmental </a:t>
          </a:r>
          <a:endParaRPr lang="en-US" sz="2400" kern="1200"/>
        </a:p>
      </dsp:txBody>
      <dsp:txXfrm>
        <a:off x="350877" y="1380951"/>
        <a:ext cx="2604477" cy="1617116"/>
      </dsp:txXfrm>
    </dsp:sp>
    <dsp:sp modelId="{B49805DD-26B1-704E-82C8-CA04C08B459C}">
      <dsp:nvSpPr>
        <dsp:cNvPr id="0" name=""/>
        <dsp:cNvSpPr/>
      </dsp:nvSpPr>
      <dsp:spPr>
        <a:xfrm>
          <a:off x="3306233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7E460-6AC3-2946-BCDB-E3F974D5DD02}">
      <dsp:nvSpPr>
        <dsp:cNvPr id="0" name=""/>
        <dsp:cNvSpPr/>
      </dsp:nvSpPr>
      <dsp:spPr>
        <a:xfrm>
          <a:off x="3606799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/>
            <a:t>Transitional </a:t>
          </a:r>
          <a:endParaRPr lang="en-US" sz="2400" kern="1200"/>
        </a:p>
      </dsp:txBody>
      <dsp:txXfrm>
        <a:off x="3657110" y="1380951"/>
        <a:ext cx="2604477" cy="1617116"/>
      </dsp:txXfrm>
    </dsp:sp>
    <dsp:sp modelId="{0CC8564C-5FE1-4D40-8786-F0443F7E3895}">
      <dsp:nvSpPr>
        <dsp:cNvPr id="0" name=""/>
        <dsp:cNvSpPr/>
      </dsp:nvSpPr>
      <dsp:spPr>
        <a:xfrm>
          <a:off x="6612466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8DC28-EE65-FC46-8121-5F35E1438C82}">
      <dsp:nvSpPr>
        <dsp:cNvPr id="0" name=""/>
        <dsp:cNvSpPr/>
      </dsp:nvSpPr>
      <dsp:spPr>
        <a:xfrm>
          <a:off x="6913033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/>
            <a:t>Transformational </a:t>
          </a:r>
          <a:endParaRPr lang="en-US" sz="2400" kern="1200" dirty="0"/>
        </a:p>
      </dsp:txBody>
      <dsp:txXfrm>
        <a:off x="6963344" y="1380951"/>
        <a:ext cx="2604477" cy="16171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7211D-8C2B-4C07-9CCE-6919F92F4C54}">
      <dsp:nvSpPr>
        <dsp:cNvPr id="0" name=""/>
        <dsp:cNvSpPr/>
      </dsp:nvSpPr>
      <dsp:spPr>
        <a:xfrm>
          <a:off x="1108255" y="477549"/>
          <a:ext cx="1766812" cy="1766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55570-296D-402B-B5C5-56D4B17B9CA2}">
      <dsp:nvSpPr>
        <dsp:cNvPr id="0" name=""/>
        <dsp:cNvSpPr/>
      </dsp:nvSpPr>
      <dsp:spPr>
        <a:xfrm>
          <a:off x="28537" y="2683223"/>
          <a:ext cx="392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/>
            <a:t>Episodic change - infrequent, discontinuous and intentional change </a:t>
          </a:r>
          <a:endParaRPr lang="en-US" sz="1800" kern="1200"/>
        </a:p>
      </dsp:txBody>
      <dsp:txXfrm>
        <a:off x="28537" y="2683223"/>
        <a:ext cx="3926250" cy="720000"/>
      </dsp:txXfrm>
    </dsp:sp>
    <dsp:sp modelId="{52FEE901-26A6-402C-B418-EAC652AF03DC}">
      <dsp:nvSpPr>
        <dsp:cNvPr id="0" name=""/>
        <dsp:cNvSpPr/>
      </dsp:nvSpPr>
      <dsp:spPr>
        <a:xfrm>
          <a:off x="5721599" y="477549"/>
          <a:ext cx="1766812" cy="1766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BB201-C2CE-444E-B754-940981C767B1}">
      <dsp:nvSpPr>
        <dsp:cNvPr id="0" name=""/>
        <dsp:cNvSpPr/>
      </dsp:nvSpPr>
      <dsp:spPr>
        <a:xfrm>
          <a:off x="4641880" y="2683223"/>
          <a:ext cx="392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/>
            <a:t>Continuous change - ongoing, evolving and cumulative change </a:t>
          </a:r>
          <a:endParaRPr lang="en-US" sz="1800" kern="1200"/>
        </a:p>
      </dsp:txBody>
      <dsp:txXfrm>
        <a:off x="4641880" y="2683223"/>
        <a:ext cx="39262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92803-9317-C94B-A297-0645DB01412F}">
      <dsp:nvSpPr>
        <dsp:cNvPr id="0" name=""/>
        <dsp:cNvSpPr/>
      </dsp:nvSpPr>
      <dsp:spPr>
        <a:xfrm>
          <a:off x="0" y="1045493"/>
          <a:ext cx="2417712" cy="15352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EEE56-3402-1443-9827-81C4E1A2E0B9}">
      <dsp:nvSpPr>
        <dsp:cNvPr id="0" name=""/>
        <dsp:cNvSpPr/>
      </dsp:nvSpPr>
      <dsp:spPr>
        <a:xfrm>
          <a:off x="268634" y="1300696"/>
          <a:ext cx="2417712" cy="1535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Senior Managers</a:t>
          </a:r>
        </a:p>
      </dsp:txBody>
      <dsp:txXfrm>
        <a:off x="313600" y="1345662"/>
        <a:ext cx="2327780" cy="1445315"/>
      </dsp:txXfrm>
    </dsp:sp>
    <dsp:sp modelId="{3D24B9AB-C389-394B-AECF-B453E2DC6726}">
      <dsp:nvSpPr>
        <dsp:cNvPr id="0" name=""/>
        <dsp:cNvSpPr/>
      </dsp:nvSpPr>
      <dsp:spPr>
        <a:xfrm>
          <a:off x="2954982" y="1045493"/>
          <a:ext cx="2417712" cy="15352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E5C09-78B1-C948-B13E-4CB196F5ACD7}">
      <dsp:nvSpPr>
        <dsp:cNvPr id="0" name=""/>
        <dsp:cNvSpPr/>
      </dsp:nvSpPr>
      <dsp:spPr>
        <a:xfrm>
          <a:off x="3223616" y="1300696"/>
          <a:ext cx="2417712" cy="1535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The Chief Transformation Officer</a:t>
          </a:r>
        </a:p>
      </dsp:txBody>
      <dsp:txXfrm>
        <a:off x="3268582" y="1345662"/>
        <a:ext cx="2327780" cy="1445315"/>
      </dsp:txXfrm>
    </dsp:sp>
    <dsp:sp modelId="{69F81A8B-6C11-334F-B10F-942187C47CAF}">
      <dsp:nvSpPr>
        <dsp:cNvPr id="0" name=""/>
        <dsp:cNvSpPr/>
      </dsp:nvSpPr>
      <dsp:spPr>
        <a:xfrm>
          <a:off x="5909964" y="1045493"/>
          <a:ext cx="2417712" cy="15352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3A94F-E7F4-D04D-BDEA-3A9C5D839F32}">
      <dsp:nvSpPr>
        <dsp:cNvPr id="0" name=""/>
        <dsp:cNvSpPr/>
      </dsp:nvSpPr>
      <dsp:spPr>
        <a:xfrm>
          <a:off x="6178599" y="1300696"/>
          <a:ext cx="2417712" cy="1535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Middle Managers</a:t>
          </a:r>
        </a:p>
      </dsp:txBody>
      <dsp:txXfrm>
        <a:off x="6223565" y="1345662"/>
        <a:ext cx="2327780" cy="14453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64BAC-F248-4AE8-8EA9-57D0A45BE7D6}">
      <dsp:nvSpPr>
        <dsp:cNvPr id="0" name=""/>
        <dsp:cNvSpPr/>
      </dsp:nvSpPr>
      <dsp:spPr>
        <a:xfrm>
          <a:off x="419237" y="1183724"/>
          <a:ext cx="677900" cy="67790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C4334-1D4F-4337-B46D-FD445F11EF22}">
      <dsp:nvSpPr>
        <dsp:cNvPr id="0" name=""/>
        <dsp:cNvSpPr/>
      </dsp:nvSpPr>
      <dsp:spPr>
        <a:xfrm>
          <a:off x="4964" y="2094470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Encourage dialogue. </a:t>
          </a:r>
        </a:p>
      </dsp:txBody>
      <dsp:txXfrm>
        <a:off x="4964" y="2094470"/>
        <a:ext cx="1506445" cy="602578"/>
      </dsp:txXfrm>
    </dsp:sp>
    <dsp:sp modelId="{FB368E1B-4235-45D3-A1B3-B98FD967EC39}">
      <dsp:nvSpPr>
        <dsp:cNvPr id="0" name=""/>
        <dsp:cNvSpPr/>
      </dsp:nvSpPr>
      <dsp:spPr>
        <a:xfrm>
          <a:off x="2189310" y="1183724"/>
          <a:ext cx="677900" cy="67790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A6B59-0BFB-4AFF-8030-E884C10FFE4B}">
      <dsp:nvSpPr>
        <dsp:cNvPr id="0" name=""/>
        <dsp:cNvSpPr/>
      </dsp:nvSpPr>
      <dsp:spPr>
        <a:xfrm>
          <a:off x="1775038" y="2094470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Clarify the purpose.  </a:t>
          </a:r>
        </a:p>
      </dsp:txBody>
      <dsp:txXfrm>
        <a:off x="1775038" y="2094470"/>
        <a:ext cx="1506445" cy="602578"/>
      </dsp:txXfrm>
    </dsp:sp>
    <dsp:sp modelId="{49D80AFA-3A08-466C-A38B-803C3E49A365}">
      <dsp:nvSpPr>
        <dsp:cNvPr id="0" name=""/>
        <dsp:cNvSpPr/>
      </dsp:nvSpPr>
      <dsp:spPr>
        <a:xfrm>
          <a:off x="3959383" y="1183724"/>
          <a:ext cx="677900" cy="67790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27661-792E-4E4D-A5E8-CC84E6BCB483}">
      <dsp:nvSpPr>
        <dsp:cNvPr id="0" name=""/>
        <dsp:cNvSpPr/>
      </dsp:nvSpPr>
      <dsp:spPr>
        <a:xfrm>
          <a:off x="3545111" y="2094470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Consider new possibilities.  </a:t>
          </a:r>
        </a:p>
      </dsp:txBody>
      <dsp:txXfrm>
        <a:off x="3545111" y="2094470"/>
        <a:ext cx="1506445" cy="602578"/>
      </dsp:txXfrm>
    </dsp:sp>
    <dsp:sp modelId="{A6FFB9AD-A19B-463F-8D46-A70E984FABCC}">
      <dsp:nvSpPr>
        <dsp:cNvPr id="0" name=""/>
        <dsp:cNvSpPr/>
      </dsp:nvSpPr>
      <dsp:spPr>
        <a:xfrm>
          <a:off x="5729457" y="1183724"/>
          <a:ext cx="677900" cy="67790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9C4CA-752E-4168-88B9-34CF9DB86615}">
      <dsp:nvSpPr>
        <dsp:cNvPr id="0" name=""/>
        <dsp:cNvSpPr/>
      </dsp:nvSpPr>
      <dsp:spPr>
        <a:xfrm>
          <a:off x="5315184" y="2094470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Listen to the voices. </a:t>
          </a:r>
        </a:p>
      </dsp:txBody>
      <dsp:txXfrm>
        <a:off x="5315184" y="2094470"/>
        <a:ext cx="1506445" cy="602578"/>
      </dsp:txXfrm>
    </dsp:sp>
    <dsp:sp modelId="{A888750E-9795-43C3-9CF1-935D5C317D9F}">
      <dsp:nvSpPr>
        <dsp:cNvPr id="0" name=""/>
        <dsp:cNvSpPr/>
      </dsp:nvSpPr>
      <dsp:spPr>
        <a:xfrm>
          <a:off x="7499530" y="1183724"/>
          <a:ext cx="677900" cy="67790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51924-0659-4C2C-9892-990C91EFED08}">
      <dsp:nvSpPr>
        <dsp:cNvPr id="0" name=""/>
        <dsp:cNvSpPr/>
      </dsp:nvSpPr>
      <dsp:spPr>
        <a:xfrm>
          <a:off x="7085257" y="2094470"/>
          <a:ext cx="1506445" cy="602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Deal with the past. </a:t>
          </a:r>
        </a:p>
      </dsp:txBody>
      <dsp:txXfrm>
        <a:off x="7085257" y="2094470"/>
        <a:ext cx="1506445" cy="6025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B6EB4-226E-0649-A090-EDC36322BFBB}">
      <dsp:nvSpPr>
        <dsp:cNvPr id="0" name=""/>
        <dsp:cNvSpPr/>
      </dsp:nvSpPr>
      <dsp:spPr>
        <a:xfrm>
          <a:off x="4478357" y="814087"/>
          <a:ext cx="627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218" y="45720"/>
              </a:lnTo>
            </a:path>
          </a:pathLst>
        </a:custGeom>
        <a:noFill/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5521" y="856518"/>
        <a:ext cx="32890" cy="6578"/>
      </dsp:txXfrm>
    </dsp:sp>
    <dsp:sp modelId="{5CC62444-9D25-6F4C-BD7F-07B9A81CABB8}">
      <dsp:nvSpPr>
        <dsp:cNvPr id="0" name=""/>
        <dsp:cNvSpPr/>
      </dsp:nvSpPr>
      <dsp:spPr>
        <a:xfrm>
          <a:off x="1620077" y="1784"/>
          <a:ext cx="2860079" cy="17160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Get people’s attention! </a:t>
          </a:r>
        </a:p>
      </dsp:txBody>
      <dsp:txXfrm>
        <a:off x="1620077" y="1784"/>
        <a:ext cx="2860079" cy="1716047"/>
      </dsp:txXfrm>
    </dsp:sp>
    <dsp:sp modelId="{B70312A0-0C91-6145-80AB-12409D1992DF}">
      <dsp:nvSpPr>
        <dsp:cNvPr id="0" name=""/>
        <dsp:cNvSpPr/>
      </dsp:nvSpPr>
      <dsp:spPr>
        <a:xfrm>
          <a:off x="3050117" y="1716031"/>
          <a:ext cx="3517897" cy="627218"/>
        </a:xfrm>
        <a:custGeom>
          <a:avLst/>
          <a:gdLst/>
          <a:ahLst/>
          <a:cxnLst/>
          <a:rect l="0" t="0" r="0" b="0"/>
          <a:pathLst>
            <a:path>
              <a:moveTo>
                <a:pt x="3517897" y="0"/>
              </a:moveTo>
              <a:lnTo>
                <a:pt x="3517897" y="330709"/>
              </a:lnTo>
              <a:lnTo>
                <a:pt x="0" y="330709"/>
              </a:lnTo>
              <a:lnTo>
                <a:pt x="0" y="627218"/>
              </a:lnTo>
            </a:path>
          </a:pathLst>
        </a:custGeom>
        <a:noFill/>
        <a:ln w="12700" cap="rnd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19594" y="2026351"/>
        <a:ext cx="178943" cy="6578"/>
      </dsp:txXfrm>
    </dsp:sp>
    <dsp:sp modelId="{B1427DEF-9959-D442-945F-39B1B04748C8}">
      <dsp:nvSpPr>
        <dsp:cNvPr id="0" name=""/>
        <dsp:cNvSpPr/>
      </dsp:nvSpPr>
      <dsp:spPr>
        <a:xfrm>
          <a:off x="5137975" y="1784"/>
          <a:ext cx="2860079" cy="1716047"/>
        </a:xfrm>
        <a:prstGeom prst="rect">
          <a:avLst/>
        </a:prstGeom>
        <a:solidFill>
          <a:schemeClr val="accent2">
            <a:hueOff val="-482067"/>
            <a:satOff val="-3308"/>
            <a:lumOff val="16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Sell the need for change … describe the consequences of not changing</a:t>
          </a:r>
        </a:p>
      </dsp:txBody>
      <dsp:txXfrm>
        <a:off x="5137975" y="1784"/>
        <a:ext cx="2860079" cy="1716047"/>
      </dsp:txXfrm>
    </dsp:sp>
    <dsp:sp modelId="{CAEA3037-39A4-0F41-BFE3-F6F3B61D19F0}">
      <dsp:nvSpPr>
        <dsp:cNvPr id="0" name=""/>
        <dsp:cNvSpPr/>
      </dsp:nvSpPr>
      <dsp:spPr>
        <a:xfrm>
          <a:off x="4478357" y="3187954"/>
          <a:ext cx="6272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7218" y="45720"/>
              </a:lnTo>
            </a:path>
          </a:pathLst>
        </a:custGeom>
        <a:noFill/>
        <a:ln w="12700" cap="rnd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5521" y="3230384"/>
        <a:ext cx="32890" cy="6578"/>
      </dsp:txXfrm>
    </dsp:sp>
    <dsp:sp modelId="{70910001-1813-5A4E-979F-AF94EE5CD9AD}">
      <dsp:nvSpPr>
        <dsp:cNvPr id="0" name=""/>
        <dsp:cNvSpPr/>
      </dsp:nvSpPr>
      <dsp:spPr>
        <a:xfrm>
          <a:off x="1620077" y="2375650"/>
          <a:ext cx="2860079" cy="1716047"/>
        </a:xfrm>
        <a:prstGeom prst="rect">
          <a:avLst/>
        </a:prstGeom>
        <a:solidFill>
          <a:schemeClr val="accent2">
            <a:hueOff val="-964133"/>
            <a:satOff val="-6616"/>
            <a:lumOff val="339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Immerse people in information about the change </a:t>
          </a:r>
        </a:p>
      </dsp:txBody>
      <dsp:txXfrm>
        <a:off x="1620077" y="2375650"/>
        <a:ext cx="2860079" cy="1716047"/>
      </dsp:txXfrm>
    </dsp:sp>
    <dsp:sp modelId="{461534C0-9792-3649-8C78-8A41E217CA08}">
      <dsp:nvSpPr>
        <dsp:cNvPr id="0" name=""/>
        <dsp:cNvSpPr/>
      </dsp:nvSpPr>
      <dsp:spPr>
        <a:xfrm>
          <a:off x="5137975" y="2375650"/>
          <a:ext cx="2860079" cy="1716047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46" tIns="147108" rIns="140146" bIns="147108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Discuss ways to solve the problems people identify with the change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/>
            <a:t>Empower people to solve the “problem”</a:t>
          </a:r>
        </a:p>
      </dsp:txBody>
      <dsp:txXfrm>
        <a:off x="5137975" y="2375650"/>
        <a:ext cx="2860079" cy="17160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90186-DE91-6F42-AF6D-7F4FB9C4CB54}">
      <dsp:nvSpPr>
        <dsp:cNvPr id="0" name=""/>
        <dsp:cNvSpPr/>
      </dsp:nvSpPr>
      <dsp:spPr>
        <a:xfrm>
          <a:off x="7074" y="759141"/>
          <a:ext cx="1834481" cy="5503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965" tIns="144965" rIns="144965" bIns="1449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Choose</a:t>
          </a:r>
        </a:p>
      </dsp:txBody>
      <dsp:txXfrm>
        <a:off x="7074" y="759141"/>
        <a:ext cx="1834481" cy="550344"/>
      </dsp:txXfrm>
    </dsp:sp>
    <dsp:sp modelId="{9EA9FD14-00C1-6E4F-9BD0-37952202C2D9}">
      <dsp:nvSpPr>
        <dsp:cNvPr id="0" name=""/>
        <dsp:cNvSpPr/>
      </dsp:nvSpPr>
      <dsp:spPr>
        <a:xfrm>
          <a:off x="7074" y="1309486"/>
          <a:ext cx="1834481" cy="202485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206" tIns="181206" rIns="181206" bIns="181206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Choose key players, especially staff-level managers</a:t>
          </a:r>
        </a:p>
      </dsp:txBody>
      <dsp:txXfrm>
        <a:off x="7074" y="1309486"/>
        <a:ext cx="1834481" cy="2024853"/>
      </dsp:txXfrm>
    </dsp:sp>
    <dsp:sp modelId="{649E49B5-0868-A246-950F-715D3273AE23}">
      <dsp:nvSpPr>
        <dsp:cNvPr id="0" name=""/>
        <dsp:cNvSpPr/>
      </dsp:nvSpPr>
      <dsp:spPr>
        <a:xfrm>
          <a:off x="1949450" y="759141"/>
          <a:ext cx="1834481" cy="550344"/>
        </a:xfrm>
        <a:prstGeom prst="rect">
          <a:avLst/>
        </a:prstGeom>
        <a:solidFill>
          <a:schemeClr val="accent2">
            <a:hueOff val="-361550"/>
            <a:satOff val="-2481"/>
            <a:lumOff val="1275"/>
            <a:alphaOff val="0"/>
          </a:schemeClr>
        </a:solidFill>
        <a:ln w="19050" cap="rnd" cmpd="sng" algn="ctr">
          <a:solidFill>
            <a:schemeClr val="accent2">
              <a:hueOff val="-361550"/>
              <a:satOff val="-2481"/>
              <a:lumOff val="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965" tIns="144965" rIns="144965" bIns="1449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Identify</a:t>
          </a:r>
        </a:p>
      </dsp:txBody>
      <dsp:txXfrm>
        <a:off x="1949450" y="759141"/>
        <a:ext cx="1834481" cy="550344"/>
      </dsp:txXfrm>
    </dsp:sp>
    <dsp:sp modelId="{D14DF555-703B-F94B-BF55-FF704DE381F3}">
      <dsp:nvSpPr>
        <dsp:cNvPr id="0" name=""/>
        <dsp:cNvSpPr/>
      </dsp:nvSpPr>
      <dsp:spPr>
        <a:xfrm>
          <a:off x="1949450" y="1309486"/>
          <a:ext cx="1834481" cy="2024853"/>
        </a:xfrm>
        <a:prstGeom prst="rect">
          <a:avLst/>
        </a:prstGeom>
        <a:solidFill>
          <a:schemeClr val="accent2">
            <a:tint val="40000"/>
            <a:alpha val="90000"/>
            <a:hueOff val="-439352"/>
            <a:satOff val="-1656"/>
            <a:lumOff val="18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39352"/>
              <a:satOff val="-1656"/>
              <a:lumOff val="1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206" tIns="181206" rIns="181206" bIns="181206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Identify a Guiding Team that is multidisciplinary</a:t>
          </a:r>
        </a:p>
      </dsp:txBody>
      <dsp:txXfrm>
        <a:off x="1949450" y="1309486"/>
        <a:ext cx="1834481" cy="2024853"/>
      </dsp:txXfrm>
    </dsp:sp>
    <dsp:sp modelId="{1F27A474-3CE4-D949-854B-8BB83FF6D815}">
      <dsp:nvSpPr>
        <dsp:cNvPr id="0" name=""/>
        <dsp:cNvSpPr/>
      </dsp:nvSpPr>
      <dsp:spPr>
        <a:xfrm>
          <a:off x="3891825" y="759141"/>
          <a:ext cx="1834481" cy="550344"/>
        </a:xfrm>
        <a:prstGeom prst="rect">
          <a:avLst/>
        </a:prstGeom>
        <a:solidFill>
          <a:schemeClr val="accent2">
            <a:hueOff val="-723100"/>
            <a:satOff val="-4962"/>
            <a:lumOff val="2549"/>
            <a:alphaOff val="0"/>
          </a:schemeClr>
        </a:solidFill>
        <a:ln w="19050" cap="rnd" cmpd="sng" algn="ctr">
          <a:solidFill>
            <a:schemeClr val="accent2">
              <a:hueOff val="-723100"/>
              <a:satOff val="-4962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965" tIns="144965" rIns="144965" bIns="1449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Consider</a:t>
          </a:r>
        </a:p>
      </dsp:txBody>
      <dsp:txXfrm>
        <a:off x="3891825" y="759141"/>
        <a:ext cx="1834481" cy="550344"/>
      </dsp:txXfrm>
    </dsp:sp>
    <dsp:sp modelId="{2C094550-0E8F-0240-B5BA-17992D49890F}">
      <dsp:nvSpPr>
        <dsp:cNvPr id="0" name=""/>
        <dsp:cNvSpPr/>
      </dsp:nvSpPr>
      <dsp:spPr>
        <a:xfrm>
          <a:off x="3891825" y="1309486"/>
          <a:ext cx="1834481" cy="2024853"/>
        </a:xfrm>
        <a:prstGeom prst="rect">
          <a:avLst/>
        </a:prstGeom>
        <a:solidFill>
          <a:schemeClr val="accent2">
            <a:tint val="40000"/>
            <a:alpha val="90000"/>
            <a:hueOff val="-878705"/>
            <a:satOff val="-3312"/>
            <a:lumOff val="36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878705"/>
              <a:satOff val="-3312"/>
              <a:lumOff val="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206" tIns="181206" rIns="181206" bIns="181206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Consider the credibility and integrity of change leaders</a:t>
          </a:r>
        </a:p>
      </dsp:txBody>
      <dsp:txXfrm>
        <a:off x="3891825" y="1309486"/>
        <a:ext cx="1834481" cy="2024853"/>
      </dsp:txXfrm>
    </dsp:sp>
    <dsp:sp modelId="{F848740F-366A-E94B-A9A3-576B0C2428BB}">
      <dsp:nvSpPr>
        <dsp:cNvPr id="0" name=""/>
        <dsp:cNvSpPr/>
      </dsp:nvSpPr>
      <dsp:spPr>
        <a:xfrm>
          <a:off x="5834201" y="759141"/>
          <a:ext cx="1834481" cy="550344"/>
        </a:xfrm>
        <a:prstGeom prst="rect">
          <a:avLst/>
        </a:prstGeom>
        <a:solidFill>
          <a:schemeClr val="accent2">
            <a:hueOff val="-1084650"/>
            <a:satOff val="-7443"/>
            <a:lumOff val="3824"/>
            <a:alphaOff val="0"/>
          </a:schemeClr>
        </a:solidFill>
        <a:ln w="19050" cap="rnd" cmpd="sng" algn="ctr">
          <a:solidFill>
            <a:schemeClr val="accent2">
              <a:hueOff val="-1084650"/>
              <a:satOff val="-7443"/>
              <a:lumOff val="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965" tIns="144965" rIns="144965" bIns="1449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Choose</a:t>
          </a:r>
        </a:p>
      </dsp:txBody>
      <dsp:txXfrm>
        <a:off x="5834201" y="759141"/>
        <a:ext cx="1834481" cy="550344"/>
      </dsp:txXfrm>
    </dsp:sp>
    <dsp:sp modelId="{83BB01C4-8680-554E-807F-F5C076B86182}">
      <dsp:nvSpPr>
        <dsp:cNvPr id="0" name=""/>
        <dsp:cNvSpPr/>
      </dsp:nvSpPr>
      <dsp:spPr>
        <a:xfrm>
          <a:off x="5834201" y="1309486"/>
          <a:ext cx="1834481" cy="2024853"/>
        </a:xfrm>
        <a:prstGeom prst="rect">
          <a:avLst/>
        </a:prstGeom>
        <a:solidFill>
          <a:schemeClr val="accent2">
            <a:tint val="40000"/>
            <a:alpha val="90000"/>
            <a:hueOff val="-1318057"/>
            <a:satOff val="-4968"/>
            <a:lumOff val="54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318057"/>
              <a:satOff val="-4968"/>
              <a:lumOff val="5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206" tIns="181206" rIns="181206" bIns="181206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Choose proven leaders who can drive the change process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Strong position power, broad expertise, and high credibility</a:t>
          </a:r>
        </a:p>
      </dsp:txBody>
      <dsp:txXfrm>
        <a:off x="5834201" y="1309486"/>
        <a:ext cx="1834481" cy="2024853"/>
      </dsp:txXfrm>
    </dsp:sp>
    <dsp:sp modelId="{A4A3A570-D466-7D44-9212-F84A9E8D9E34}">
      <dsp:nvSpPr>
        <dsp:cNvPr id="0" name=""/>
        <dsp:cNvSpPr/>
      </dsp:nvSpPr>
      <dsp:spPr>
        <a:xfrm>
          <a:off x="7776577" y="759141"/>
          <a:ext cx="1834481" cy="550344"/>
        </a:xfrm>
        <a:prstGeom prst="rect">
          <a:avLst/>
        </a:prstGeom>
        <a:solidFill>
          <a:schemeClr val="accent2">
            <a:hueOff val="-1446200"/>
            <a:satOff val="-9924"/>
            <a:lumOff val="5098"/>
            <a:alphaOff val="0"/>
          </a:schemeClr>
        </a:solidFill>
        <a:ln w="19050" cap="rnd" cmpd="sng" algn="ctr">
          <a:solidFill>
            <a:schemeClr val="accent2">
              <a:hueOff val="-1446200"/>
              <a:satOff val="-9924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965" tIns="144965" rIns="144965" bIns="1449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Ensure</a:t>
          </a:r>
        </a:p>
      </dsp:txBody>
      <dsp:txXfrm>
        <a:off x="7776577" y="759141"/>
        <a:ext cx="1834481" cy="550344"/>
      </dsp:txXfrm>
    </dsp:sp>
    <dsp:sp modelId="{72413858-FEBC-2147-95D8-6AD578308206}">
      <dsp:nvSpPr>
        <dsp:cNvPr id="0" name=""/>
        <dsp:cNvSpPr/>
      </dsp:nvSpPr>
      <dsp:spPr>
        <a:xfrm>
          <a:off x="7776577" y="1309486"/>
          <a:ext cx="1834481" cy="2024853"/>
        </a:xfrm>
        <a:prstGeom prst="rect">
          <a:avLst/>
        </a:prstGeom>
        <a:solidFill>
          <a:schemeClr val="accent2">
            <a:tint val="40000"/>
            <a:alpha val="90000"/>
            <a:hueOff val="-1757410"/>
            <a:satOff val="-6624"/>
            <a:lumOff val="72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757410"/>
              <a:satOff val="-6624"/>
              <a:lumOff val="7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206" tIns="181206" rIns="181206" bIns="181206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Ensure the Guiding Team has both management and leadership skills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/>
            <a:t>Management skills control the process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/>
            <a:t>Leadership skills drive the change</a:t>
          </a:r>
        </a:p>
      </dsp:txBody>
      <dsp:txXfrm>
        <a:off x="7776577" y="1309486"/>
        <a:ext cx="1834481" cy="2024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HorizontalActionList">
  <dgm:title val="Horizontal Action List"/>
  <dgm:desc val="Used to show non-sequential or grouped lists of information. Works well with large amounts of text. All text has the same level of emphasis, and direction is not implied."/>
  <dgm:catLst>
    <dgm:cat type="list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54"/>
      <dgm:constr type="primFontSz" for="des" forName="desTx" refType="primFontSz" refFor="des" refForName="parTx" op="lte" fact="0.75"/>
      <dgm:constr type="h" for="des" forName="desTx" op="equ"/>
      <dgm:constr type="w" for="ch" forName="space" op="equ" val="3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3"/>
            <dgm:constr type="h"/>
            <dgm:constr type="tMarg" refType="w" fact="0.224"/>
            <dgm:constr type="bMarg" refType="w" fact="0.224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8"/>
            <dgm:constr type="tMarg" refType="w" fact="0.28"/>
            <dgm:constr type="bMarg" refType="w" fact="0.28"/>
            <dgm:constr type="lMarg" refType="w" fact="0.28"/>
            <dgm:constr type="rMarg" refType="w" fact="0.28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4E525-C19A-417C-968F-20804B8E6E6C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D32C-5FB0-4BAD-9194-F915D4FBC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3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4350" y="742950"/>
            <a:ext cx="6605588" cy="3716338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658" y="4710426"/>
            <a:ext cx="6105939" cy="446285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555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74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868363"/>
            <a:ext cx="6165850" cy="3468687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449" y="4710426"/>
            <a:ext cx="5600699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000" tIns="53217" rIns="103000" bIns="53217"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25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644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85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868363"/>
            <a:ext cx="6165850" cy="3468687"/>
          </a:xfrm>
          <a:ln cap="flat"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8066" y="4710426"/>
            <a:ext cx="6732104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000" tIns="53217" rIns="103000" bIns="53217"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673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327" y="4254631"/>
            <a:ext cx="5599043" cy="514490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70000"/>
              </a:lnSpc>
            </a:pPr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3009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422" y="4064443"/>
            <a:ext cx="6182139" cy="50104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875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1838" y="868363"/>
            <a:ext cx="6165850" cy="3468687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5449" y="4710426"/>
            <a:ext cx="5600699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000" tIns="53217" rIns="103000" bIns="53217"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518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00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0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087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3474B-AE9B-4128-BD58-CC49E4734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106FE-C658-42F0-AC3E-ECDB13A2F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DA295-36D9-498D-A5D2-EABFAA2B8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4F6B2-22DB-413A-B896-4F862F4D9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F70F-A339-423E-8A1F-FBCE32FDDFF1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C5E83-EC32-44C7-9BDC-B1E061DA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1CBD7-3ED4-4F76-949E-94E121F6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D9B4-79F5-46C3-A08D-19AE49FA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52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5C57B-EF85-4B56-9950-A80BBC65F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CA2C-37EF-4D31-8B0B-D449C209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DD6ED-26E8-4E36-84C1-35671AE34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411F4-6EBF-42DD-824C-0A8885F55F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26D2C0-05FE-4B60-B2A8-2E419BA17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1DCD45-14A1-4FBD-8B00-928FC8D1F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F70F-A339-423E-8A1F-FBCE32FDDFF1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DA5D9C-148F-49CC-8326-06A81793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FE6FC2-E7A0-4B07-AB7D-AC7DB67E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D9B4-79F5-46C3-A08D-19AE49FA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64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E61E-B1B7-4CD0-AA71-B3B177721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696A7-4FF0-4EC1-A81D-8D48C7654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F70F-A339-423E-8A1F-FBCE32FDDFF1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CE6E5-0CB5-4261-9FDC-F9D2754F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D5102-8FB5-43E6-9617-9DB1AF62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D9B4-79F5-46C3-A08D-19AE49FA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250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9BF54-69FC-4F29-85F0-A6333FB1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F70F-A339-423E-8A1F-FBCE32FDDFF1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AF49AB-5716-423C-9F7B-6E1FA3EC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8B083-72C1-4028-A1DF-B2A44754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D9B4-79F5-46C3-A08D-19AE49FA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203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17A5E-249A-4C92-95EE-B97AF0C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623E-687E-4905-83DE-9D8BB9DCA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BF19B-6038-4171-9654-90FF2CE7D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FA71D-DAE6-45D4-8B06-6442DF22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F70F-A339-423E-8A1F-FBCE32FDDFF1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2E025-D512-4C6B-A49F-0D2C95574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6D457-3552-4B54-9A01-882D18DD5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D9B4-79F5-46C3-A08D-19AE49FA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550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229F-A774-450A-A854-32895041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D94A3-7E36-4E2E-AC9F-063B1D76B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B1BF3-95BE-43F3-84DF-534DD611A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AD938B-3B2B-4E9F-859D-3476C51C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F70F-A339-423E-8A1F-FBCE32FDDFF1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A5D1B-F364-4B91-97A3-30D526DC8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B633F-5AA7-481C-A227-91FEA4ED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D9B4-79F5-46C3-A08D-19AE49FA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965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4723-5756-4E2A-ADFC-078DA6D6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19071A-4F41-4F51-8DF8-DBFB7F732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C2B77-C9B8-445A-9FEC-8EF262D6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F70F-A339-423E-8A1F-FBCE32FDDFF1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E230B-233A-46A1-85A5-8DB31F46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5F5ED-9FCF-49EC-B36A-9DE89AE5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D9B4-79F5-46C3-A08D-19AE49FA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233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7FFBF0-9655-4AAD-A0F5-B025C611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2E720-4764-4C71-998D-BAB124686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330C-0C67-49DB-A9C2-942002E01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F70F-A339-423E-8A1F-FBCE32FDDFF1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107D1-0E6B-4237-921F-EE073184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2274B-EF1C-4301-85CD-0D17D1A1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D9B4-79F5-46C3-A08D-19AE49FA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54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368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11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006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4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53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4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75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01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5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7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03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70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88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0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43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0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91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720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10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2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5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47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11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12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7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54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38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1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478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3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630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47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65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7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713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41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012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007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02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228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7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8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4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87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74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763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70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06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887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5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72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748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812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81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19422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674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78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368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027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516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30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394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121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059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86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311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81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750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1107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48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66641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774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8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30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080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89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9029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776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68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20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465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196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4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743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72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77613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01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49012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2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650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077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BD8B-88FE-455D-BD6F-C39029BC5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61002-4249-45EF-B928-F212ED846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E094-4DD0-45B7-95A1-73F56FA2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F70F-A339-423E-8A1F-FBCE32FDDFF1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5320E-30C9-4D4F-99D8-A0B64BD4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16BB2-75ED-4482-A450-1EBF556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D9B4-79F5-46C3-A08D-19AE49FA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420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C6B5-487C-4089-9A26-91B516A7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430D-9F9F-40B8-A651-F6E9E04CE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2B75B-CAB4-4266-9F03-A09574B59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F70F-A339-423E-8A1F-FBCE32FDDFF1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952F8-96E5-4258-B8F2-53C10F9AE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69D4B-4272-4576-A220-EC46936E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D9B4-79F5-46C3-A08D-19AE49FA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900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D6C0A-9D11-4D15-9665-B03EE654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F1B94-9D75-45E3-894E-15C05A99E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452ED-5532-4532-BEF9-22FA93C8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CF70F-A339-423E-8A1F-FBCE32FDDFF1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B2983-0888-4E8A-A8A7-B240C74AC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A6337-5ED7-4D81-839A-78A505ED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D9B4-79F5-46C3-A08D-19AE49FA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6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B5488-7A07-3140-A777-7F02914377D0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740D9E-0618-FF4C-BA40-C215D5C1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541BF-57B5-9B40-9653-1B82B04D25BB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ADBD88-31FD-B847-8233-A591A6ECD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2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4AC93-0E00-944B-B81D-2634357D658A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58E188-601A-3D41-B0E7-C7BDD9665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8866-4D32-0942-B64C-F21A9DFAC746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4EC05DB-86FA-5749-A188-E7F770B02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ACC7-3B3F-47D1-959A-EF58926E955E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7CAA-F3A5-6941-BF55-C90A1B105C59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1C364-F58F-6742-B8DE-18FF84339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1E2B6-41AB-4355-9F02-315E0E20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28F66-B8DB-42CF-9D2E-EBE8F9E59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69C5-41AE-4A1A-B215-743EC796D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F70F-A339-423E-8A1F-FBCE32FDDFF1}" type="datetimeFigureOut">
              <a:rPr lang="en-US" smtClean="0"/>
              <a:t>23/06/19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30736-8D7D-45E1-8440-CCE5AE753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2EE01-A956-4B03-A626-6EF617A992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D9B4-79F5-46C3-A08D-19AE49FAE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helf.vitalsource.com/books/978126407157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75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87B8C-2E2E-4239-8FEF-4EEDD53F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in Business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5A0B92-B0F0-AC7A-47CC-43E8E3E59E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72983DC-365C-9A2F-7D3D-E64B64E163D9}"/>
              </a:ext>
            </a:extLst>
          </p:cNvPr>
          <p:cNvSpPr txBox="1"/>
          <p:nvPr/>
        </p:nvSpPr>
        <p:spPr>
          <a:xfrm>
            <a:off x="2300288" y="1685925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business, Creativity is Innovation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C74C4-78F9-FCF6-DD5F-BB39B74E31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1A3A-D4E0-E90F-AF89-F8AB4064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Challenges in the Polymer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Rapid technological advancements</a:t>
            </a:r>
          </a:p>
          <a:p>
            <a:pPr lvl="0"/>
            <a:r>
              <a:rPr lang="en-US" dirty="0"/>
              <a:t>Regulatory changes and compliance requirements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D51EEF-FBF4-7F9E-DBCF-6BC77902C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06" y="3673338"/>
            <a:ext cx="6725388" cy="2882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2BC345-F7FD-DAA2-9D36-273F58A9C1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111" name="Isosceles Triangle 41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E7E53-BBDA-B961-C4F2-AD1D260A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Change 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C5F5DCC2-5972-E19B-1E23-2ADF10157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n-US" b="0" i="0" u="none" strike="noStrike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Change usually involves three aspects: people, processes and culture 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098" name="Picture 2" descr="Diagram, venn diagram&#10;&#10;Description automatically generated">
            <a:extLst>
              <a:ext uri="{FF2B5EF4-FFF2-40B4-BE49-F238E27FC236}">
                <a16:creationId xmlns:a16="http://schemas.microsoft.com/office/drawing/2014/main" id="{EB7168F7-3943-D76D-7F36-11B0EF48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616" y="972608"/>
            <a:ext cx="4900269" cy="490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Isosceles Triangle 41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6FEB3-4A78-BCA2-E6FE-30C9DDDB5CDA}"/>
              </a:ext>
            </a:extLst>
          </p:cNvPr>
          <p:cNvSpPr txBox="1"/>
          <p:nvPr/>
        </p:nvSpPr>
        <p:spPr>
          <a:xfrm>
            <a:off x="6243638" y="6248400"/>
            <a:ext cx="2721284" cy="4524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https://</a:t>
            </a:r>
            <a:r>
              <a:rPr kumimoji="0" lang="en-US" sz="11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www.jisc.ac.uk</a:t>
            </a: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/full-guide/change-management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668BB-8DB3-F58C-BCF2-15079EEC4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E799A-F36D-B583-9B03-47FA3FAB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Planning Change</a:t>
            </a: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61AFDAFD-E180-72CE-CD96-CB42611DCD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F6F59DC-47C4-1A58-7EDA-71E161374C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6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C5266A-F65D-1624-12D6-479C7839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/>
              <a:t>Types of Change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D940B89-D952-7FC3-7998-D1D2F9F7B4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F16C549-C323-1006-2749-EC62C1D5D0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6467-A55E-7707-59ED-6814FA2EE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>
                <a:effectLst/>
                <a:latin typeface="Roboto" panose="02000000000000000000" pitchFamily="2" charset="0"/>
              </a:rPr>
              <a:t>Episodic versus Continuous </a:t>
            </a:r>
            <a:r>
              <a:rPr lang="en-US">
                <a:latin typeface="Roboto" panose="02000000000000000000" pitchFamily="2" charset="0"/>
              </a:rPr>
              <a:t>C</a:t>
            </a:r>
            <a:r>
              <a:rPr lang="en-US" b="0" i="0" u="none" strike="noStrike">
                <a:effectLst/>
                <a:latin typeface="Roboto" panose="02000000000000000000" pitchFamily="2" charset="0"/>
              </a:rPr>
              <a:t>hange</a:t>
            </a:r>
            <a:r>
              <a:rPr lang="en-US" b="0" i="0" u="none" strike="noStrike">
                <a:solidFill>
                  <a:srgbClr val="2C3841"/>
                </a:solidFill>
                <a:effectLst/>
                <a:latin typeface="Roboto" panose="02000000000000000000" pitchFamily="2" charset="0"/>
              </a:rPr>
              <a:t/>
            </a:r>
            <a:br>
              <a:rPr lang="en-US" b="0" i="0" u="none" strike="noStrike">
                <a:solidFill>
                  <a:srgbClr val="2C3841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97A0B4DE-A499-706F-82A9-8366229891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7A1EF17-33F1-39FC-4DFE-CCE6DA99A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89F2C8-054B-3C2B-DD94-8BBD12CD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Change Fails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1166EE-B9B2-32AF-138A-9544939762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798" y="2471737"/>
            <a:ext cx="10977835" cy="3672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6FBFD-0BA3-18E2-3E8E-6F43A8AB7057}"/>
              </a:ext>
            </a:extLst>
          </p:cNvPr>
          <p:cNvSpPr txBox="1"/>
          <p:nvPr/>
        </p:nvSpPr>
        <p:spPr>
          <a:xfrm>
            <a:off x="3210855" y="1965093"/>
            <a:ext cx="510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How to Make Change Fail: A Management 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B4F004-B7F2-67B4-5BC5-787F9CE55EAB}"/>
              </a:ext>
            </a:extLst>
          </p:cNvPr>
          <p:cNvSpPr txBox="1"/>
          <p:nvPr/>
        </p:nvSpPr>
        <p:spPr>
          <a:xfrm>
            <a:off x="6735337" y="6141205"/>
            <a:ext cx="51184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Palmer, I. (2021). Managing Organizational Change: A Multiple Perspectives Approach (4th ed.). McGraw-Hill Higher Education (US). https://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bookshelf.vitalsource.com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/books/9781264071579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C1B136-7458-1EA8-D5E2-6336A755E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4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FC7F-9757-F057-C84C-73F1A2C4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 of Change </a:t>
            </a:r>
            <a:b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6F8117-1903-CC48-9A52-44DEB0DBCE8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64FB5D6-F76F-FA2C-309D-86B19BFE61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C98A4-61A8-AE54-16BB-313EFDD9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8645352" cy="1701800"/>
          </a:xfrm>
        </p:spPr>
        <p:txBody>
          <a:bodyPr/>
          <a:lstStyle/>
          <a:p>
            <a:r>
              <a:rPr lang="en-US" dirty="0"/>
              <a:t> Change Management Competencies</a:t>
            </a:r>
          </a:p>
        </p:txBody>
      </p:sp>
      <p:pic>
        <p:nvPicPr>
          <p:cNvPr id="5" name="Content Placeholder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3A9A1E8B-E96A-4727-50C3-87F37B773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0878" y="952369"/>
            <a:ext cx="7115872" cy="5781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2F4E60-C8E4-0876-14C2-1F11C900F674}"/>
              </a:ext>
            </a:extLst>
          </p:cNvPr>
          <p:cNvSpPr txBox="1"/>
          <p:nvPr/>
        </p:nvSpPr>
        <p:spPr>
          <a:xfrm>
            <a:off x="8987883" y="5664820"/>
            <a:ext cx="252017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Palmer, I. (2021). Managing Organizational Change: A Multiple Perspectives Approach (4th ed.). McGraw-Hill Higher Education (US). https://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bookshelf.vitalsource.com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/books/9781264071579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E9E52-195A-4671-CCE7-BE9C816C0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71E46F1-C8BF-9538-AE4E-7D0FE43852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/>
              <a:t>How good decisions are made?</a:t>
            </a:r>
          </a:p>
        </p:txBody>
      </p:sp>
      <p:pic>
        <p:nvPicPr>
          <p:cNvPr id="11269" name="Picture 11268" descr="Light bulb on yellow background with sketched light beams and cord">
            <a:extLst>
              <a:ext uri="{FF2B5EF4-FFF2-40B4-BE49-F238E27FC236}">
                <a16:creationId xmlns:a16="http://schemas.microsoft.com/office/drawing/2014/main" id="{1C394326-5987-356F-D36A-56D059B34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79" r="12539" b="2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1273" name="Isosceles Triangle 11272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06F2E7B-4E3A-6AF6-C3B5-AF7F0AE89C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Personal expertise of the manger</a:t>
            </a:r>
          </a:p>
          <a:p>
            <a:pPr eaLnBrk="1" hangingPunct="1">
              <a:defRPr/>
            </a:pPr>
            <a:r>
              <a:rPr lang="en-US" dirty="0"/>
              <a:t>Consultation</a:t>
            </a:r>
          </a:p>
          <a:p>
            <a:pPr eaLnBrk="1" hangingPunct="1">
              <a:defRPr/>
            </a:pPr>
            <a:r>
              <a:rPr lang="en-US" dirty="0"/>
              <a:t>Decisions must be made on actual facts and figures</a:t>
            </a:r>
          </a:p>
          <a:p>
            <a:pPr eaLnBrk="1" hangingPunct="1">
              <a:defRPr/>
            </a:pPr>
            <a:r>
              <a:rPr lang="en-US" dirty="0"/>
              <a:t>Give a closer look to the problematic situation</a:t>
            </a:r>
          </a:p>
          <a:p>
            <a:pPr eaLnBrk="1" hangingPunct="1">
              <a:defRPr/>
            </a:pPr>
            <a:r>
              <a:rPr lang="en-US" dirty="0"/>
              <a:t>List your options</a:t>
            </a:r>
          </a:p>
          <a:p>
            <a:pPr eaLnBrk="1" hangingPunct="1">
              <a:defRPr/>
            </a:pPr>
            <a:r>
              <a:rPr lang="en-US" dirty="0"/>
              <a:t>Implement your decision wholeheartedly </a:t>
            </a:r>
          </a:p>
          <a:p>
            <a:pPr eaLnBrk="1" hangingPunct="1">
              <a:defRPr/>
            </a:pPr>
            <a:r>
              <a:rPr lang="en-US" dirty="0"/>
              <a:t>Evaluate your decision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5E9884-6F6F-B12B-F028-81FCB6CA8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307A44-7148-4BAC-9BE9-08C54424F488}"/>
              </a:ext>
            </a:extLst>
          </p:cNvPr>
          <p:cNvSpPr txBox="1"/>
          <p:nvPr/>
        </p:nvSpPr>
        <p:spPr>
          <a:xfrm>
            <a:off x="1702190" y="2715064"/>
            <a:ext cx="8889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Change Management 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  <a:cs typeface="B Nazanin" panose="00000400000000000000" pitchFamily="2" charset="-78"/>
              </a:rPr>
              <a:t>&amp; implementation of creative solutions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21A0B-4951-492E-8D23-84841700E96B}"/>
              </a:ext>
            </a:extLst>
          </p:cNvPr>
          <p:cNvSpPr txBox="1"/>
          <p:nvPr/>
        </p:nvSpPr>
        <p:spPr>
          <a:xfrm>
            <a:off x="2894428" y="4098946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Ahad Rabbani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Doost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26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6E9A0F1-AD42-3511-926B-9E6392001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dirty="0"/>
              <a:t>Management Information System</a:t>
            </a:r>
            <a:endParaRPr lang="en-US" sz="4000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6639503-F818-F4F7-F635-E1C7AE1913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CN" sz="2800" dirty="0">
                <a:ea typeface="宋体" pitchFamily="2" charset="-122"/>
              </a:rPr>
              <a:t>A management information system (MIS) converts data from internal and external sources into information and communicates that information in an appropriate form to managers at all levels.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34FE63-E660-113A-CDCF-A03029210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CB3F9-EF45-C615-0828-AE3CA611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237" y="939801"/>
            <a:ext cx="6142566" cy="116840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Resistance to Change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5A599-15C2-2A00-6E90-83AF00E25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7" y="2108201"/>
            <a:ext cx="7926606" cy="4458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1F39B9-FAD6-39FA-5786-F4E1E0760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C848F-2F96-2487-A21F-FE2300D25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People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esist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BB9D586C-BD35-44FD-B473-666F375F7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5AA12-3E8E-A1F0-BE81-DE9633A56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hree categories 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substance of the change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the change is implemented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uncertainty that the change can generate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23375C-3E92-D98C-8317-B522D26E1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BB504-1303-83C8-E286-E07DE52EF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Active and Passive Resistance to Change Behaviors</a:t>
            </a: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643EB005-10E1-DC7C-1B14-8D6AE06D24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E72831F-7FA9-B42C-550E-788B6A74E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274" y="2493818"/>
            <a:ext cx="11169290" cy="33369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7EBC2B-1F82-1B34-6774-1246442C0AFA}"/>
              </a:ext>
            </a:extLst>
          </p:cNvPr>
          <p:cNvSpPr txBox="1"/>
          <p:nvPr/>
        </p:nvSpPr>
        <p:spPr>
          <a:xfrm>
            <a:off x="7338951" y="6127668"/>
            <a:ext cx="48530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Palmer, I. (2021). 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Managing Organizational Change: A Multiple Perspectives Approach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 (4th ed.). McGraw-Hill Higher Education (US). 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hlinkClick r:id="rId3"/>
              </a:rPr>
              <a:t>https://bookshelf.vitalsource.com/books/9781264071579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3F201-E923-342B-AC8F-1347A779C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3AFF9-766A-C5DE-D732-49416B78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ays Resistance can be used Productively</a:t>
            </a:r>
            <a: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37981C-4968-2AA0-28B4-768FAEBA12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6B161B8-9802-9A0F-01E1-ADA35BA3E2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8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e word brainstorming engraved in a metal">
            <a:extLst>
              <a:ext uri="{FF2B5EF4-FFF2-40B4-BE49-F238E27FC236}">
                <a16:creationId xmlns:a16="http://schemas.microsoft.com/office/drawing/2014/main" id="{72B552F9-59F8-4404-F603-03D91CE4A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prstClr val="white"/>
            </a:duotone>
          </a:blip>
          <a:srcRect l="27581" r="3650" b="-2"/>
          <a:stretch/>
        </p:blipFill>
        <p:spPr>
          <a:xfrm>
            <a:off x="5123543" y="-1"/>
            <a:ext cx="7065281" cy="6858001"/>
          </a:xfrm>
          <a:custGeom>
            <a:avLst/>
            <a:gdLst/>
            <a:ahLst/>
            <a:cxnLst/>
            <a:rect l="l" t="t" r="r" b="b"/>
            <a:pathLst>
              <a:path w="7065281" h="6858001">
                <a:moveTo>
                  <a:pt x="379987" y="0"/>
                </a:moveTo>
                <a:lnTo>
                  <a:pt x="7065281" y="0"/>
                </a:lnTo>
                <a:lnTo>
                  <a:pt x="7065281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2D471A-9200-6351-D57A-A5260648B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6" y="1678666"/>
            <a:ext cx="5123515" cy="2369093"/>
          </a:xfrm>
        </p:spPr>
        <p:txBody>
          <a:bodyPr>
            <a:normAutofit/>
          </a:bodyPr>
          <a:lstStyle/>
          <a:p>
            <a:r>
              <a:rPr lang="en-US" sz="4800" dirty="0"/>
              <a:t>Implementing Change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29C4E3-0D6D-3010-4990-99E1032C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728663" y="1663700"/>
            <a:ext cx="7739062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>
                <a:ea typeface="+mj-ea"/>
              </a:rPr>
              <a:t>8 Steps of Change</a:t>
            </a:r>
          </a:p>
        </p:txBody>
      </p:sp>
      <p:pic>
        <p:nvPicPr>
          <p:cNvPr id="5122" name="Picture 2" descr="8 Steps of Change&#10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4" b="96822" l="928" r="99801">
                        <a14:foregroundMark x1="69251" y1="17132" x2="71306" y2="4961"/>
                        <a14:foregroundMark x1="96753" y1="89845" x2="1060" y2="92248"/>
                        <a14:foregroundMark x1="20477" y1="86899" x2="36647" y2="44419"/>
                        <a14:foregroundMark x1="13983" y1="71473" x2="27634" y2="51705"/>
                        <a14:foregroundMark x1="1723" y1="63643" x2="12591" y2="77984"/>
                        <a14:foregroundMark x1="3313" y1="96899" x2="99337" y2="96899"/>
                        <a14:foregroundMark x1="90524" y1="67674" x2="99801" y2="68217"/>
                        <a14:backgroundMark x1="38966" y1="45504" x2="38966" y2="45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719" y="0"/>
            <a:ext cx="7486452" cy="640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74125" y="6029326"/>
            <a:ext cx="1257300" cy="315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1600" dirty="0"/>
              <a:t>John Kotter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9765C-B7A6-6807-661E-132D97389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8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5675" name="Rectangle 126567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65668" name="Rectangle 4"/>
          <p:cNvSpPr>
            <a:spLocks noGrp="1" noChangeArrowheads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j-ea"/>
              </a:rPr>
              <a:t>Set the Stage and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Create a Sense of Urgency</a:t>
            </a:r>
            <a:endParaRPr lang="en-US">
              <a:ea typeface="+mj-ea"/>
            </a:endParaRPr>
          </a:p>
        </p:txBody>
      </p:sp>
      <p:sp>
        <p:nvSpPr>
          <p:cNvPr id="1265677" name="Isosceles Triangle 126567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65679" name="Isosceles Triangle 126567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65671" name="Rectangle 5">
            <a:extLst>
              <a:ext uri="{FF2B5EF4-FFF2-40B4-BE49-F238E27FC236}">
                <a16:creationId xmlns:a16="http://schemas.microsoft.com/office/drawing/2014/main" id="{39EDD6AA-283F-F47D-5102-357AB7516306}"/>
              </a:ext>
            </a:extLst>
          </p:cNvPr>
          <p:cNvGraphicFramePr/>
          <p:nvPr/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CA09460-D502-D4F1-9F7E-5EB5DDA4AC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55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73869" name="Rectangle 127386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73862" name="Rectangle 6"/>
          <p:cNvSpPr>
            <a:spLocks noGrp="1" noChangeArrowheads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Pull Together the Guiding Team</a:t>
            </a:r>
          </a:p>
        </p:txBody>
      </p:sp>
      <p:sp>
        <p:nvSpPr>
          <p:cNvPr id="1273871" name="Isosceles Triangle 127387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3873" name="Isosceles Triangle 127387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73865" name="Rectangle 7">
            <a:extLst>
              <a:ext uri="{FF2B5EF4-FFF2-40B4-BE49-F238E27FC236}">
                <a16:creationId xmlns:a16="http://schemas.microsoft.com/office/drawing/2014/main" id="{5C859A6D-1EB7-B9D7-D0CA-F0B9E28B9E9D}"/>
              </a:ext>
            </a:extLst>
          </p:cNvPr>
          <p:cNvGraphicFramePr/>
          <p:nvPr/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9342B1B-0194-D038-3810-1CDCC243FD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81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9584" name="Rectangle 1389583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89578" name="Rectangle 10"/>
          <p:cNvSpPr>
            <a:spLocks noGrp="1" noChangeArrowheads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/>
              <a:t>Develop the Change Vision</a:t>
            </a:r>
            <a:br>
              <a:rPr lang="en-US"/>
            </a:br>
            <a:r>
              <a:rPr lang="en-US"/>
              <a:t>and Strategy</a:t>
            </a:r>
          </a:p>
        </p:txBody>
      </p:sp>
      <p:sp>
        <p:nvSpPr>
          <p:cNvPr id="1389586" name="Isosceles Triangle 1389585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89588" name="Straight Connector 1389587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95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Senior Leadership is responsible for:</a:t>
            </a:r>
          </a:p>
          <a:p>
            <a:pPr eaLnBrk="1" hangingPunct="1">
              <a:defRPr/>
            </a:pPr>
            <a:r>
              <a:rPr lang="en-US" dirty="0"/>
              <a:t>Establishing the definition of a </a:t>
            </a:r>
            <a:r>
              <a:rPr lang="ja-JP" altLang="en-US"/>
              <a:t>“</a:t>
            </a:r>
            <a:r>
              <a:rPr lang="en-US" altLang="ja-JP" dirty="0"/>
              <a:t>culture of safety</a:t>
            </a:r>
            <a:r>
              <a:rPr lang="ja-JP" altLang="en-US"/>
              <a:t>”</a:t>
            </a:r>
            <a:r>
              <a:rPr lang="en-US" altLang="ja-JP" dirty="0"/>
              <a:t> aligned with expectations, core values, and shared beliefs</a:t>
            </a:r>
          </a:p>
          <a:p>
            <a:pPr eaLnBrk="1" hangingPunct="1">
              <a:defRPr/>
            </a:pPr>
            <a:r>
              <a:rPr lang="en-US"/>
              <a:t>Leading </a:t>
            </a:r>
            <a:r>
              <a:rPr lang="en-US" dirty="0"/>
              <a:t>the process of:</a:t>
            </a:r>
          </a:p>
          <a:p>
            <a:pPr lvl="1" eaLnBrk="1" hangingPunct="1">
              <a:defRPr/>
            </a:pPr>
            <a:r>
              <a:rPr lang="en-US" dirty="0"/>
              <a:t>Translating values into expected behaviors</a:t>
            </a:r>
          </a:p>
          <a:p>
            <a:pPr lvl="1" eaLnBrk="1" hangingPunct="1">
              <a:defRPr/>
            </a:pPr>
            <a:r>
              <a:rPr lang="en-US" dirty="0"/>
              <a:t>Establishing trust and accountability</a:t>
            </a:r>
          </a:p>
          <a:p>
            <a:pPr eaLnBrk="1" hangingPunct="1">
              <a:defRPr/>
            </a:pPr>
            <a:r>
              <a:rPr lang="en-US" dirty="0"/>
              <a:t>Communicating a commitment to shaping the culture</a:t>
            </a:r>
          </a:p>
        </p:txBody>
      </p:sp>
      <p:sp>
        <p:nvSpPr>
          <p:cNvPr id="1389590" name="Isosceles Triangle 1389589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235A34-43EF-47FC-7376-72F91EC26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0317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8FCB-0449-E3C8-1D54-4395765A0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098523" cy="1320800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The importance of the changing global business environment.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2" descr="9.8 The Marketing Environment – Exploring Business">
            <a:extLst>
              <a:ext uri="{FF2B5EF4-FFF2-40B4-BE49-F238E27FC236}">
                <a16:creationId xmlns:a16="http://schemas.microsoft.com/office/drawing/2014/main" id="{6264C801-ECFE-BD87-652E-1037CF1F2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9386" y="194376"/>
            <a:ext cx="6435023" cy="643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2626EB-0802-FBAC-F5D1-E950EB857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8442" name="Straight Connector 1298441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/>
              <a:t>Communicate for Understanding and Buy-In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54295" y="816637"/>
            <a:ext cx="4619706" cy="5780105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ea typeface="ヒラギノ角ゴ Pro W3" pitchFamily="127" charset="-128"/>
              </a:rPr>
              <a:t>Provide supportive actions for fear, anger, and resistance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ea typeface="ヒラギノ角ゴ Pro W3" pitchFamily="127" charset="-128"/>
              </a:rPr>
              <a:t>Encourage discussion, dissent, disagreement, debate—keep people talking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ea typeface="ヒラギノ角ゴ Pro W3" pitchFamily="127" charset="-128"/>
              </a:rPr>
              <a:t>Tell people what you know―and what you don’t know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ea typeface="ヒラギノ角ゴ Pro W3" pitchFamily="127" charset="-128"/>
              </a:rPr>
              <a:t>Acknowledge concerns, perceived losses, and anger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ea typeface="ヒラギノ角ゴ Pro W3" pitchFamily="127" charset="-128"/>
              </a:rPr>
              <a:t>Model the expected behaviors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ea typeface="ヒラギノ角ゴ Pro W3" pitchFamily="127" charset="-128"/>
              </a:rPr>
              <a:t>Value resisters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ea typeface="ヒラギノ角ゴ Pro W3" pitchFamily="127" charset="-128"/>
              </a:rPr>
              <a:t>They clarify the problem and identify other problems </a:t>
            </a:r>
            <a:br>
              <a:rPr lang="en-US" altLang="en-US" dirty="0">
                <a:ea typeface="ヒラギノ角ゴ Pro W3" pitchFamily="127" charset="-128"/>
              </a:rPr>
            </a:br>
            <a:r>
              <a:rPr lang="en-US" altLang="en-US" dirty="0">
                <a:ea typeface="ヒラギノ角ゴ Pro W3" pitchFamily="127" charset="-128"/>
              </a:rPr>
              <a:t>that need to be solved first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ea typeface="ヒラギノ角ゴ Pro W3" pitchFamily="127" charset="-128"/>
              </a:rPr>
              <a:t>Their tough questions can strengthen and improve the change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>
                <a:ea typeface="ヒラギノ角ゴ Pro W3" pitchFamily="127" charset="-128"/>
              </a:rPr>
              <a:t>Their ideas may allow the leader to consider items that they might not have previously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DDA123-E899-BD7E-76C1-DEFFFAD4A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7009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5" name="Rectangle 5"/>
          <p:cNvSpPr>
            <a:spLocks noGrp="1" noChangeArrowheads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Empower Others to Act</a:t>
            </a:r>
          </a:p>
        </p:txBody>
      </p:sp>
      <p:sp>
        <p:nvSpPr>
          <p:cNvPr id="1280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209563" y="2160589"/>
            <a:ext cx="4505937" cy="45341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/>
              <a:t>Provide direction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/>
              <a:t>Allow others to find their own team-driven solutions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/>
              <a:t>Encourage others to speak up and take risks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/>
              <a:t>Share the information you know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/>
              <a:t>Encourage teamwork and collaboration 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/>
              <a:t>Encourage personal reflection and learning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/>
              <a:t>Train employees so they have the desired skills and attitudes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/>
              <a:t>Track activities and progress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dirty="0"/>
              <a:t>Set short-term goals</a:t>
            </a:r>
          </a:p>
        </p:txBody>
      </p:sp>
      <p:pic>
        <p:nvPicPr>
          <p:cNvPr id="1280008" name="Picture 1280007" descr="Hands-on top of each other">
            <a:extLst>
              <a:ext uri="{FF2B5EF4-FFF2-40B4-BE49-F238E27FC236}">
                <a16:creationId xmlns:a16="http://schemas.microsoft.com/office/drawing/2014/main" id="{2441DD53-0604-6E84-FD26-B5FB07A0F6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41" r="11442" b="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80012" name="Isosceles Triangle 12800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E6D910-0D36-B963-FE93-97A1CB17C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9912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84107" name="Rectangle 1284106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28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Produce Short-Term Wins</a:t>
            </a:r>
          </a:p>
        </p:txBody>
      </p:sp>
      <p:sp>
        <p:nvSpPr>
          <p:cNvPr id="1284109" name="Isosceles Triangle 128410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84111" name="Isosceles Triangle 128411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284103" name="Rectangle 5">
            <a:extLst>
              <a:ext uri="{FF2B5EF4-FFF2-40B4-BE49-F238E27FC236}">
                <a16:creationId xmlns:a16="http://schemas.microsoft.com/office/drawing/2014/main" id="{F6ABD276-63FD-AB08-6F24-DA87D18FBE51}"/>
              </a:ext>
            </a:extLst>
          </p:cNvPr>
          <p:cNvGraphicFramePr/>
          <p:nvPr/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04EA061-8A79-DAB0-658D-75F5DB17D6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9603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Don</a:t>
            </a:r>
            <a:r>
              <a:rPr lang="en-US" altLang="en-US" dirty="0">
                <a:ea typeface="+mj-ea"/>
              </a:rPr>
              <a:t>’</a:t>
            </a:r>
            <a:r>
              <a:rPr lang="en-US" dirty="0">
                <a:ea typeface="+mj-ea"/>
              </a:rPr>
              <a:t>t Let Up</a:t>
            </a:r>
          </a:p>
        </p:txBody>
      </p:sp>
      <p:graphicFrame>
        <p:nvGraphicFramePr>
          <p:cNvPr id="1287175" name="Rectangle 5">
            <a:extLst>
              <a:ext uri="{FF2B5EF4-FFF2-40B4-BE49-F238E27FC236}">
                <a16:creationId xmlns:a16="http://schemas.microsoft.com/office/drawing/2014/main" id="{6E71B2CB-BAD8-2ACD-4F03-233994F3526B}"/>
              </a:ext>
            </a:extLst>
          </p:cNvPr>
          <p:cNvGraphicFramePr/>
          <p:nvPr/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2788A5C-6615-6E95-DFC6-8775A75F98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2206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5176" name="Rectangle 1415175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Create a New Culture</a:t>
            </a:r>
          </a:p>
        </p:txBody>
      </p:sp>
      <p:sp>
        <p:nvSpPr>
          <p:cNvPr id="1415178" name="Isosceles Triangle 1415177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15180" name="Straight Connector 1415179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5171" name="Rectangle 3"/>
          <p:cNvSpPr>
            <a:spLocks noGrp="1" noChangeArrowheads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/>
              <a:t>Develop action steps for stabilizing, reinforcing, and sustaining the change: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/>
              <a:t>Give people time to mourn their actual losses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/>
              <a:t>Provide skill and knowledge training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/>
              <a:t>Develop new reward systems</a:t>
            </a:r>
          </a:p>
          <a:p>
            <a:pPr lvl="1" eaLnBrk="1" hangingPunct="1">
              <a:spcBef>
                <a:spcPct val="35000"/>
              </a:spcBef>
              <a:buFont typeface="Wingdings" charset="0"/>
              <a:buChar char="n"/>
              <a:defRPr/>
            </a:pPr>
            <a:r>
              <a:rPr lang="en-US"/>
              <a:t>Recognize and celebrate accomplishments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/>
              <a:t>Develop performance measures to continually monitor the results from the change and to identify opportunities for further improvements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/>
              <a:t>Make adjustments to the change vision and strategy to reflect new learning and insights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/>
              <a:t>Encourage people to be open to new challenges, forces, and pressures for the next change</a:t>
            </a:r>
          </a:p>
        </p:txBody>
      </p:sp>
      <p:sp>
        <p:nvSpPr>
          <p:cNvPr id="1415182" name="Isosceles Triangle 1415181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0A3745-A42E-12DE-FDDC-A805E184D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59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3565" name="Rectangle 1303564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0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sz="4400"/>
              <a:t>Culture Change Comes Last, </a:t>
            </a:r>
            <a:br>
              <a:rPr lang="en-US" sz="4400"/>
            </a:br>
            <a:r>
              <a:rPr lang="en-US" sz="4400"/>
              <a:t>Not First!</a:t>
            </a:r>
          </a:p>
        </p:txBody>
      </p:sp>
      <p:grpSp>
        <p:nvGrpSpPr>
          <p:cNvPr id="1303567" name="Group 1303566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03568" name="Straight Connector 1303567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3569" name="Straight Connector 1303568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3570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3571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3572" name="Isosceles Triangle 1303571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3573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3574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3575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03576" name="Isosceles Triangle 1303575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303578" name="Rectangle 1303577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303561" name="Rectangle 7">
            <a:extLst>
              <a:ext uri="{FF2B5EF4-FFF2-40B4-BE49-F238E27FC236}">
                <a16:creationId xmlns:a16="http://schemas.microsoft.com/office/drawing/2014/main" id="{165B2065-0935-4159-1616-CA667DF8B6B3}"/>
              </a:ext>
            </a:extLst>
          </p:cNvPr>
          <p:cNvGraphicFramePr/>
          <p:nvPr/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5C77FAA1-7513-F796-7085-2F4002C2C7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7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up of a key and a keyhole">
            <a:extLst>
              <a:ext uri="{FF2B5EF4-FFF2-40B4-BE49-F238E27FC236}">
                <a16:creationId xmlns:a16="http://schemas.microsoft.com/office/drawing/2014/main" id="{B20980DC-5A44-19BB-41B6-9372786F7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8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3056E3-AC36-DFDC-0EE4-8947E50E1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The Key to Success for change is…..Developing an Organizational Culture</a:t>
            </a:r>
          </a:p>
        </p:txBody>
      </p:sp>
    </p:spTree>
    <p:extLst>
      <p:ext uri="{BB962C8B-B14F-4D97-AF65-F5344CB8AC3E}">
        <p14:creationId xmlns:p14="http://schemas.microsoft.com/office/powerpoint/2010/main" val="31794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0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F0EF-3A90-414E-90D0-9D4E0450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80" y="142504"/>
            <a:ext cx="10521538" cy="50751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kern="1200" dirty="0">
                <a:latin typeface="+mj-lt"/>
                <a:ea typeface="+mj-ea"/>
                <a:cs typeface="+mj-cs"/>
              </a:rPr>
              <a:t>The Factors that cause Change and the Major </a:t>
            </a:r>
            <a:r>
              <a:rPr lang="en-US" sz="3000" dirty="0"/>
              <a:t>t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ypes of Change.</a:t>
            </a:r>
            <a:br>
              <a:rPr lang="en-US" sz="3000" kern="1200" dirty="0">
                <a:latin typeface="+mj-lt"/>
                <a:ea typeface="+mj-ea"/>
                <a:cs typeface="+mj-cs"/>
              </a:rPr>
            </a:br>
            <a:endParaRPr lang="en-US" sz="3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41D5BD-B7C8-3FAA-8582-B4699803C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47" y="670748"/>
            <a:ext cx="7423129" cy="5994174"/>
          </a:xfrm>
          <a:prstGeom prst="rect">
            <a:avLst/>
          </a:prstGeom>
        </p:spPr>
      </p:pic>
      <p:sp>
        <p:nvSpPr>
          <p:cNvPr id="8" name="AutoShape 10">
            <a:extLst>
              <a:ext uri="{FF2B5EF4-FFF2-40B4-BE49-F238E27FC236}">
                <a16:creationId xmlns:a16="http://schemas.microsoft.com/office/drawing/2014/main" id="{BE76821F-576C-2A31-104C-B945CA8A7D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96BB2C-B16F-0958-E8B3-42F5B45A0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3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2280256-8C06-4D04-F1D4-FDABC5B0131D}"/>
              </a:ext>
            </a:extLst>
          </p:cNvPr>
          <p:cNvSpPr txBox="1">
            <a:spLocks/>
          </p:cNvSpPr>
          <p:nvPr/>
        </p:nvSpPr>
        <p:spPr>
          <a:xfrm>
            <a:off x="369758" y="1375534"/>
            <a:ext cx="11452485" cy="8456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dirty="0">
                <a:solidFill>
                  <a:srgbClr val="C00000"/>
                </a:solidFill>
              </a:rPr>
              <a:t>The world is experiencing several megatrends that may impact our business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9A2B050-E9C4-F78D-AA91-8A916BDA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759033"/>
              </p:ext>
            </p:extLst>
          </p:nvPr>
        </p:nvGraphicFramePr>
        <p:xfrm>
          <a:off x="1196611" y="2554073"/>
          <a:ext cx="9798778" cy="3286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675393D-EFEA-6040-151E-88E1B95CD8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1A3A-D4E0-E90F-AF89-F8AB4064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Industry 4.0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The Fourth Industrial Revolution or Industry 4.0, conceptualizes rapid change to technology, industries, and societal patterns and processes in the 21st century due to increasing interconnectivity and smart automation.</a:t>
            </a:r>
            <a:endParaRPr lang="fa-IR" dirty="0"/>
          </a:p>
          <a:p>
            <a:pPr algn="just"/>
            <a:r>
              <a:rPr lang="en-US" dirty="0"/>
              <a:t>Industry 4.0 is the digital transformation of manufacturing</a:t>
            </a:r>
            <a:r>
              <a:rPr lang="fa-IR" dirty="0"/>
              <a:t> </a:t>
            </a:r>
            <a:r>
              <a:rPr lang="en-US" dirty="0"/>
              <a:t>or</a:t>
            </a:r>
            <a:r>
              <a:rPr lang="fa-IR" dirty="0"/>
              <a:t> </a:t>
            </a:r>
            <a:r>
              <a:rPr lang="en-US" dirty="0"/>
              <a:t>production and related industries and value creation processes.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D3068-4931-69BC-A2E8-3BE7149BC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77" y="4100975"/>
            <a:ext cx="8106647" cy="1899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9A9E1A-46B2-7EF5-389D-4AF684A39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1A3A-D4E0-E90F-AF89-F8AB4064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Circular 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Eliminating problematic or unnecessary plastics</a:t>
            </a:r>
          </a:p>
          <a:p>
            <a:r>
              <a:rPr lang="en-US" dirty="0"/>
              <a:t>Reusing of Plastics</a:t>
            </a:r>
          </a:p>
          <a:p>
            <a:r>
              <a:rPr lang="en-US" dirty="0"/>
              <a:t>Recycling or Plastics at the end-of-use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8C2F31-F0B3-8220-53EB-D14362D16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18393" r="13812" b="16724"/>
          <a:stretch/>
        </p:blipFill>
        <p:spPr bwMode="auto">
          <a:xfrm>
            <a:off x="3204893" y="3429000"/>
            <a:ext cx="5782214" cy="3186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4C0460-F828-EF7B-CF87-9549DC45C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1A3A-D4E0-E90F-AF89-F8AB4064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Climate protection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663A80-AA53-1F08-5966-4001EED9E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1875"/>
            <a:ext cx="10515600" cy="1919217"/>
          </a:xfr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just">
              <a:buNone/>
            </a:pPr>
            <a:r>
              <a:rPr lang="en-US" dirty="0"/>
              <a:t>Precautionary actions, procedures or installations undertaken to prevent or reduce harm from pollution to natural weather conditions or patterns, including the prevailing temperature, atmospheric composition and precipitation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965C48-ABDA-9A77-7466-F41A3F1AF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hart: Climate Change a Key Factor in Decision-Making for 2020 | Statista">
            <a:extLst>
              <a:ext uri="{FF2B5EF4-FFF2-40B4-BE49-F238E27FC236}">
                <a16:creationId xmlns:a16="http://schemas.microsoft.com/office/drawing/2014/main" id="{730D958C-C6B9-FD17-425C-03C4A702FC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"/>
            <a:ext cx="8074892" cy="681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CBAED6-6F07-3A74-F7CE-2691BBA45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938" y="0"/>
            <a:ext cx="2000529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3_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5.xml><?xml version="1.0" encoding="utf-8"?>
<a:theme xmlns:a="http://schemas.openxmlformats.org/drawingml/2006/main" name="4_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5_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1045</Words>
  <Application>Microsoft Office PowerPoint</Application>
  <PresentationFormat>Widescreen</PresentationFormat>
  <Paragraphs>166</Paragraphs>
  <Slides>37</Slides>
  <Notes>10</Notes>
  <HiddenSlides>9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57" baseType="lpstr">
      <vt:lpstr>宋体</vt:lpstr>
      <vt:lpstr>Arial</vt:lpstr>
      <vt:lpstr>B Nazanin</vt:lpstr>
      <vt:lpstr>Calibri</vt:lpstr>
      <vt:lpstr>Calibri Light</vt:lpstr>
      <vt:lpstr>メイリオ</vt:lpstr>
      <vt:lpstr>Roboto</vt:lpstr>
      <vt:lpstr>Tahoma</vt:lpstr>
      <vt:lpstr>Times New Roman</vt:lpstr>
      <vt:lpstr>Trebuchet MS</vt:lpstr>
      <vt:lpstr>Wingdings</vt:lpstr>
      <vt:lpstr>Wingdings 3</vt:lpstr>
      <vt:lpstr>ヒラギノ角ゴ Pro W3</vt:lpstr>
      <vt:lpstr>Facet</vt:lpstr>
      <vt:lpstr>1_Facet</vt:lpstr>
      <vt:lpstr>2_Facet</vt:lpstr>
      <vt:lpstr>3_Facet</vt:lpstr>
      <vt:lpstr>4_Facet</vt:lpstr>
      <vt:lpstr>5_Facet</vt:lpstr>
      <vt:lpstr>1_Office Theme</vt:lpstr>
      <vt:lpstr>PowerPoint Presentation</vt:lpstr>
      <vt:lpstr>PowerPoint Presentation</vt:lpstr>
      <vt:lpstr>The importance of the changing global business environment. </vt:lpstr>
      <vt:lpstr>The Factors that cause Change and the Major types of Change. </vt:lpstr>
      <vt:lpstr>PowerPoint Presentation</vt:lpstr>
      <vt:lpstr>Industry 4.0</vt:lpstr>
      <vt:lpstr>Circular Economy </vt:lpstr>
      <vt:lpstr>Climate protection</vt:lpstr>
      <vt:lpstr>PowerPoint Presentation</vt:lpstr>
      <vt:lpstr>Innovation in Business </vt:lpstr>
      <vt:lpstr>Common Challenges in the Polymer Industry</vt:lpstr>
      <vt:lpstr>Change </vt:lpstr>
      <vt:lpstr>Planning Change</vt:lpstr>
      <vt:lpstr>Types of Change</vt:lpstr>
      <vt:lpstr>Episodic versus Continuous Change </vt:lpstr>
      <vt:lpstr>Why Change Fails </vt:lpstr>
      <vt:lpstr>Leaders of Change  </vt:lpstr>
      <vt:lpstr> Change Management Competencies</vt:lpstr>
      <vt:lpstr>How good decisions are made?</vt:lpstr>
      <vt:lpstr>Management Information System</vt:lpstr>
      <vt:lpstr>Resistance to Change</vt:lpstr>
      <vt:lpstr>Why People Resist Change</vt:lpstr>
      <vt:lpstr>Typical Active and Passive Resistance to Change Behaviors</vt:lpstr>
      <vt:lpstr>Ways Resistance can be used Productively </vt:lpstr>
      <vt:lpstr>Implementing Change</vt:lpstr>
      <vt:lpstr>8 Steps of Change</vt:lpstr>
      <vt:lpstr>Set the Stage and  Create a Sense of Urgency</vt:lpstr>
      <vt:lpstr>Pull Together the Guiding Team</vt:lpstr>
      <vt:lpstr>Develop the Change Vision and Strategy</vt:lpstr>
      <vt:lpstr>Communicate for Understanding and Buy-In</vt:lpstr>
      <vt:lpstr>Empower Others to Act</vt:lpstr>
      <vt:lpstr>Produce Short-Term Wins</vt:lpstr>
      <vt:lpstr>Don’t Let Up</vt:lpstr>
      <vt:lpstr>Create a New Culture</vt:lpstr>
      <vt:lpstr>Culture Change Comes Last,  Not First!</vt:lpstr>
      <vt:lpstr>The Key to Success for change is…..Developing an Organizational Culture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ahad rabbanidoost</dc:creator>
  <cp:lastModifiedBy>ahad rabbanidoost</cp:lastModifiedBy>
  <cp:revision>43</cp:revision>
  <dcterms:created xsi:type="dcterms:W3CDTF">2023-06-18T02:42:00Z</dcterms:created>
  <dcterms:modified xsi:type="dcterms:W3CDTF">2023-06-20T03:46:22Z</dcterms:modified>
</cp:coreProperties>
</file>