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07" r:id="rId1"/>
    <p:sldMasterId id="2147484327" r:id="rId2"/>
    <p:sldMasterId id="2147484343" r:id="rId3"/>
  </p:sldMasterIdLst>
  <p:notesMasterIdLst>
    <p:notesMasterId r:id="rId27"/>
  </p:notesMasterIdLst>
  <p:sldIdLst>
    <p:sldId id="277" r:id="rId4"/>
    <p:sldId id="293" r:id="rId5"/>
    <p:sldId id="283" r:id="rId6"/>
    <p:sldId id="308" r:id="rId7"/>
    <p:sldId id="301" r:id="rId8"/>
    <p:sldId id="303" r:id="rId9"/>
    <p:sldId id="309" r:id="rId10"/>
    <p:sldId id="307" r:id="rId11"/>
    <p:sldId id="294" r:id="rId12"/>
    <p:sldId id="296" r:id="rId13"/>
    <p:sldId id="284" r:id="rId14"/>
    <p:sldId id="285" r:id="rId15"/>
    <p:sldId id="286" r:id="rId16"/>
    <p:sldId id="288" r:id="rId17"/>
    <p:sldId id="310" r:id="rId18"/>
    <p:sldId id="279" r:id="rId19"/>
    <p:sldId id="290" r:id="rId20"/>
    <p:sldId id="297" r:id="rId21"/>
    <p:sldId id="299" r:id="rId22"/>
    <p:sldId id="304" r:id="rId23"/>
    <p:sldId id="311" r:id="rId24"/>
    <p:sldId id="305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956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0099"/>
    <a:srgbClr val="D55DFF"/>
    <a:srgbClr val="CCECFF"/>
    <a:srgbClr val="99CCFF"/>
    <a:srgbClr val="FFCCFF"/>
    <a:srgbClr val="00CC99"/>
    <a:srgbClr val="339933"/>
    <a:srgbClr val="9966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14"/>
    <p:restoredTop sz="96070"/>
  </p:normalViewPr>
  <p:slideViewPr>
    <p:cSldViewPr snapToGrid="0" snapToObjects="1" showGuides="1">
      <p:cViewPr varScale="1">
        <p:scale>
          <a:sx n="71" d="100"/>
          <a:sy n="71" d="100"/>
        </p:scale>
        <p:origin x="72" y="330"/>
      </p:cViewPr>
      <p:guideLst>
        <p:guide orient="horz" pos="1139"/>
        <p:guide pos="3840"/>
        <p:guide orient="horz" pos="195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75000"/>
          </a:schemeClr>
        </a:solidFill>
        <a:ln>
          <a:noFill/>
        </a:ln>
        <a:effectLst/>
        <a:sp3d/>
      </c:spPr>
    </c:floor>
    <c:sideWall>
      <c:thickness val="0"/>
      <c:spPr>
        <a:solidFill>
          <a:schemeClr val="bg1">
            <a:lumMod val="85000"/>
          </a:schemeClr>
        </a:solidFill>
        <a:ln>
          <a:solidFill>
            <a:schemeClr val="tx1"/>
          </a:solidFill>
        </a:ln>
        <a:effectLst/>
        <a:sp3d>
          <a:contourClr>
            <a:schemeClr val="tx1"/>
          </a:contourClr>
        </a:sp3d>
      </c:spPr>
    </c:sideWall>
    <c:backWall>
      <c:thickness val="0"/>
      <c:spPr>
        <a:solidFill>
          <a:schemeClr val="bg1">
            <a:lumMod val="85000"/>
          </a:schemeClr>
        </a:solidFill>
        <a:ln>
          <a:solidFill>
            <a:schemeClr val="tx1"/>
          </a:solidFill>
        </a:ln>
        <a:effectLst/>
        <a:sp3d>
          <a:contourClr>
            <a:schemeClr val="tx1"/>
          </a:contourClr>
        </a:sp3d>
      </c:spPr>
    </c:backWall>
    <c:plotArea>
      <c:layout>
        <c:manualLayout>
          <c:layoutTarget val="inner"/>
          <c:xMode val="edge"/>
          <c:yMode val="edge"/>
          <c:x val="7.2742249088891389E-2"/>
          <c:y val="5.0798325163139015E-2"/>
          <c:w val="0.92725776865069176"/>
          <c:h val="0.765961832103710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World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PE</c:v>
                </c:pt>
                <c:pt idx="1">
                  <c:v>PP</c:v>
                </c:pt>
                <c:pt idx="2">
                  <c:v>PVC</c:v>
                </c:pt>
                <c:pt idx="3">
                  <c:v>PET</c:v>
                </c:pt>
                <c:pt idx="4">
                  <c:v>ABS</c:v>
                </c:pt>
                <c:pt idx="5">
                  <c:v>PA</c:v>
                </c:pt>
                <c:pt idx="6">
                  <c:v>PC</c:v>
                </c:pt>
                <c:pt idx="7">
                  <c:v>PMMA</c:v>
                </c:pt>
                <c:pt idx="8">
                  <c:v>POM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107476</c:v>
                </c:pt>
                <c:pt idx="1">
                  <c:v>76257</c:v>
                </c:pt>
                <c:pt idx="2">
                  <c:v>50266</c:v>
                </c:pt>
                <c:pt idx="3">
                  <c:v>24039</c:v>
                </c:pt>
                <c:pt idx="4">
                  <c:v>10172</c:v>
                </c:pt>
                <c:pt idx="5">
                  <c:v>8820</c:v>
                </c:pt>
                <c:pt idx="6">
                  <c:v>5130</c:v>
                </c:pt>
                <c:pt idx="7">
                  <c:v>2428</c:v>
                </c:pt>
                <c:pt idx="8">
                  <c:v>1508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8A71-4A1B-87BE-0A3A75DEE2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Middle East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5023083266561882E-3"/>
                  <c:y val="-1.7124372836699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A71-4A1B-87BE-0A3A75DEE22A}"/>
                </c:ext>
              </c:extLst>
            </c:dLbl>
            <c:dLbl>
              <c:idx val="1"/>
              <c:layout>
                <c:manualLayout>
                  <c:x val="1.8707848310631041E-2"/>
                  <c:y val="-9.785355906685458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009594725963817E-2"/>
                      <c:h val="8.20257458877908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A71-4A1B-87BE-0A3A75DEE22A}"/>
                </c:ext>
              </c:extLst>
            </c:dLbl>
            <c:dLbl>
              <c:idx val="2"/>
              <c:layout>
                <c:manualLayout>
                  <c:x val="1.4856189156709294E-2"/>
                  <c:y val="-6.84973950342401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21051805662628E-2"/>
                      <c:h val="6.00086950977485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A71-4A1B-87BE-0A3A75DEE22A}"/>
                </c:ext>
              </c:extLst>
            </c:dLbl>
            <c:dLbl>
              <c:idx val="3"/>
              <c:layout>
                <c:manualLayout>
                  <c:x val="1.650696830523098E-2"/>
                  <c:y val="-7.58365082768124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411441387288757E-2"/>
                      <c:h val="6.4901373051091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8A71-4A1B-87BE-0A3A75DEE22A}"/>
                </c:ext>
              </c:extLst>
            </c:dLbl>
            <c:dLbl>
              <c:idx val="4"/>
              <c:layout>
                <c:manualLayout>
                  <c:x val="1.430600164930609E-2"/>
                  <c:y val="-5.8712135440112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A71-4A1B-87BE-0A3A75DEE2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PE</c:v>
                </c:pt>
                <c:pt idx="1">
                  <c:v>PP</c:v>
                </c:pt>
                <c:pt idx="2">
                  <c:v>PVC</c:v>
                </c:pt>
                <c:pt idx="3">
                  <c:v>PET</c:v>
                </c:pt>
                <c:pt idx="4">
                  <c:v>ABS</c:v>
                </c:pt>
                <c:pt idx="5">
                  <c:v>PA</c:v>
                </c:pt>
                <c:pt idx="6">
                  <c:v>PC</c:v>
                </c:pt>
                <c:pt idx="7">
                  <c:v>PMMA</c:v>
                </c:pt>
                <c:pt idx="8">
                  <c:v>POM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19192</c:v>
                </c:pt>
                <c:pt idx="1">
                  <c:v>7907</c:v>
                </c:pt>
                <c:pt idx="2">
                  <c:v>1002</c:v>
                </c:pt>
                <c:pt idx="3">
                  <c:v>3192</c:v>
                </c:pt>
                <c:pt idx="4">
                  <c:v>228</c:v>
                </c:pt>
                <c:pt idx="5">
                  <c:v>67</c:v>
                </c:pt>
                <c:pt idx="6">
                  <c:v>213</c:v>
                </c:pt>
                <c:pt idx="7">
                  <c:v>87</c:v>
                </c:pt>
                <c:pt idx="8">
                  <c:v>36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8A71-4A1B-87BE-0A3A75DEE22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Iran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30600164930609E-2"/>
                  <c:y val="-2.4463389766713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96A-4A4A-AD6A-E105FE2E4C1C}"/>
                </c:ext>
              </c:extLst>
            </c:dLbl>
            <c:dLbl>
              <c:idx val="1"/>
              <c:layout>
                <c:manualLayout>
                  <c:x val="-1.1004616653312376E-3"/>
                  <c:y val="-2.07938813017066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105439737982677E-2"/>
                      <c:h val="6.73477120277626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96A-4A4A-AD6A-E105FE2E4C1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E96A-4A4A-AD6A-E105FE2E4C1C}"/>
                </c:ext>
              </c:extLst>
            </c:dLbl>
            <c:dLbl>
              <c:idx val="3"/>
              <c:layout>
                <c:manualLayout>
                  <c:x val="-4.4018466613250313E-3"/>
                  <c:y val="-2.4463389766713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96A-4A4A-AD6A-E105FE2E4C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PE</c:v>
                </c:pt>
                <c:pt idx="1">
                  <c:v>PP</c:v>
                </c:pt>
                <c:pt idx="2">
                  <c:v>PVC</c:v>
                </c:pt>
                <c:pt idx="3">
                  <c:v>PET</c:v>
                </c:pt>
                <c:pt idx="4">
                  <c:v>ABS</c:v>
                </c:pt>
                <c:pt idx="5">
                  <c:v>PA</c:v>
                </c:pt>
                <c:pt idx="6">
                  <c:v>PC</c:v>
                </c:pt>
                <c:pt idx="7">
                  <c:v>PMMA</c:v>
                </c:pt>
                <c:pt idx="8">
                  <c:v>POM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4965</c:v>
                </c:pt>
                <c:pt idx="1">
                  <c:v>1030</c:v>
                </c:pt>
                <c:pt idx="2">
                  <c:v>700</c:v>
                </c:pt>
                <c:pt idx="3">
                  <c:v>309</c:v>
                </c:pt>
                <c:pt idx="4">
                  <c:v>135</c:v>
                </c:pt>
                <c:pt idx="5">
                  <c:v>15</c:v>
                </c:pt>
                <c:pt idx="6">
                  <c:v>25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8A71-4A1B-87BE-0A3A75DEE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gapDepth val="297"/>
        <c:shape val="box"/>
        <c:axId val="793973232"/>
        <c:axId val="793987376"/>
        <c:axId val="0"/>
      </c:bar3DChart>
      <c:catAx>
        <c:axId val="79397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987376"/>
        <c:crosses val="autoZero"/>
        <c:auto val="1"/>
        <c:lblAlgn val="ctr"/>
        <c:lblOffset val="100"/>
        <c:noMultiLvlLbl val="0"/>
      </c:catAx>
      <c:valAx>
        <c:axId val="793987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973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65000"/>
          </a:schemeClr>
        </a:solidFill>
        <a:ln>
          <a:noFill/>
        </a:ln>
        <a:effectLst/>
        <a:sp3d/>
      </c:spPr>
    </c:floor>
    <c:sideWall>
      <c:thickness val="0"/>
      <c:spPr>
        <a:solidFill>
          <a:schemeClr val="bg1">
            <a:lumMod val="75000"/>
          </a:schemeClr>
        </a:solidFill>
        <a:ln>
          <a:solidFill>
            <a:schemeClr val="tx1"/>
          </a:solidFill>
        </a:ln>
        <a:effectLst/>
        <a:sp3d>
          <a:contourClr>
            <a:schemeClr val="tx1"/>
          </a:contourClr>
        </a:sp3d>
      </c:spPr>
    </c:sideWall>
    <c:backWall>
      <c:thickness val="0"/>
      <c:spPr>
        <a:solidFill>
          <a:schemeClr val="bg1">
            <a:lumMod val="75000"/>
          </a:schemeClr>
        </a:solidFill>
        <a:ln>
          <a:solidFill>
            <a:schemeClr val="tx1"/>
          </a:solidFill>
        </a:ln>
        <a:effectLst/>
        <a:sp3d>
          <a:contourClr>
            <a:schemeClr val="tx1"/>
          </a:contourClr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PE</c:v>
                </c:pt>
                <c:pt idx="1">
                  <c:v>PP</c:v>
                </c:pt>
                <c:pt idx="2">
                  <c:v>PVC</c:v>
                </c:pt>
                <c:pt idx="3">
                  <c:v>PET</c:v>
                </c:pt>
                <c:pt idx="4">
                  <c:v>ABS</c:v>
                </c:pt>
                <c:pt idx="5">
                  <c:v>PA</c:v>
                </c:pt>
                <c:pt idx="6">
                  <c:v>PC</c:v>
                </c:pt>
                <c:pt idx="7">
                  <c:v>PMMA</c:v>
                </c:pt>
                <c:pt idx="8">
                  <c:v>POM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107476</c:v>
                </c:pt>
                <c:pt idx="1">
                  <c:v>76257</c:v>
                </c:pt>
                <c:pt idx="2">
                  <c:v>50266</c:v>
                </c:pt>
                <c:pt idx="3">
                  <c:v>24039</c:v>
                </c:pt>
                <c:pt idx="4">
                  <c:v>10172</c:v>
                </c:pt>
                <c:pt idx="5">
                  <c:v>8820</c:v>
                </c:pt>
                <c:pt idx="6">
                  <c:v>5130</c:v>
                </c:pt>
                <c:pt idx="7">
                  <c:v>2428</c:v>
                </c:pt>
                <c:pt idx="8">
                  <c:v>1508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5E86-442A-94EC-CBF68BB727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2.0842179527088878E-2"/>
                  <c:y val="-1.2379830351483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E86-442A-94EC-CBF68BB72781}"/>
                </c:ext>
              </c:extLst>
            </c:dLbl>
            <c:dLbl>
              <c:idx val="4"/>
              <c:layout>
                <c:manualLayout>
                  <c:x val="2.0842179527088962E-2"/>
                  <c:y val="-3.2187558913858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E86-442A-94EC-CBF68BB72781}"/>
                </c:ext>
              </c:extLst>
            </c:dLbl>
            <c:dLbl>
              <c:idx val="5"/>
              <c:layout>
                <c:manualLayout>
                  <c:x val="2.0842179527088878E-2"/>
                  <c:y val="-2.9711592843561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E86-442A-94EC-CBF68BB72781}"/>
                </c:ext>
              </c:extLst>
            </c:dLbl>
            <c:dLbl>
              <c:idx val="6"/>
              <c:layout>
                <c:manualLayout>
                  <c:x val="2.4133049978734424E-2"/>
                  <c:y val="-3.7139491054451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E86-442A-94EC-CBF68BB72781}"/>
                </c:ext>
              </c:extLst>
            </c:dLbl>
            <c:dLbl>
              <c:idx val="7"/>
              <c:layout>
                <c:manualLayout>
                  <c:x val="1.426043862379771E-2"/>
                  <c:y val="-2.9711592843561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E86-442A-94EC-CBF68BB72781}"/>
                </c:ext>
              </c:extLst>
            </c:dLbl>
            <c:dLbl>
              <c:idx val="8"/>
              <c:layout>
                <c:manualLayout>
                  <c:x val="1.8648265892658542E-2"/>
                  <c:y val="-1.9807728562374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E86-442A-94EC-CBF68BB727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PE</c:v>
                </c:pt>
                <c:pt idx="1">
                  <c:v>PP</c:v>
                </c:pt>
                <c:pt idx="2">
                  <c:v>PVC</c:v>
                </c:pt>
                <c:pt idx="3">
                  <c:v>PET</c:v>
                </c:pt>
                <c:pt idx="4">
                  <c:v>ABS</c:v>
                </c:pt>
                <c:pt idx="5">
                  <c:v>PA</c:v>
                </c:pt>
                <c:pt idx="6">
                  <c:v>PC</c:v>
                </c:pt>
                <c:pt idx="7">
                  <c:v>PMMA</c:v>
                </c:pt>
                <c:pt idx="8">
                  <c:v>POM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153450</c:v>
                </c:pt>
                <c:pt idx="1">
                  <c:v>112564</c:v>
                </c:pt>
                <c:pt idx="2">
                  <c:v>58489</c:v>
                </c:pt>
                <c:pt idx="3">
                  <c:v>26126</c:v>
                </c:pt>
                <c:pt idx="4">
                  <c:v>12721</c:v>
                </c:pt>
                <c:pt idx="5">
                  <c:v>9764</c:v>
                </c:pt>
                <c:pt idx="6">
                  <c:v>5894</c:v>
                </c:pt>
                <c:pt idx="7">
                  <c:v>2958</c:v>
                </c:pt>
                <c:pt idx="8">
                  <c:v>1709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5E86-442A-94EC-CBF68BB727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8058256"/>
        <c:axId val="1068051600"/>
        <c:axId val="0"/>
      </c:bar3DChart>
      <c:catAx>
        <c:axId val="106805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8051600"/>
        <c:crosses val="autoZero"/>
        <c:auto val="1"/>
        <c:lblAlgn val="ctr"/>
        <c:lblOffset val="100"/>
        <c:noMultiLvlLbl val="0"/>
      </c:catAx>
      <c:valAx>
        <c:axId val="106805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805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D8522-E1D8-4100-9F9C-B922C6893C90}" type="doc">
      <dgm:prSet loTypeId="urn:microsoft.com/office/officeart/2005/8/layout/hierarchy1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C912083-46BA-47EC-834F-B53C28E6D0BD}">
      <dgm:prSet phldrT="[Text]" custT="1"/>
      <dgm:spPr>
        <a:xfrm>
          <a:off x="3754129" y="0"/>
          <a:ext cx="1188429" cy="135623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F2B63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a-IR" sz="2400" b="1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پروپیلن</a:t>
          </a:r>
          <a:endParaRPr lang="en-US" sz="2400" b="1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gm:t>
    </dgm:pt>
    <dgm:pt modelId="{F1078060-4F1D-4792-900A-9DC3C71D1776}" type="parTrans" cxnId="{58B63ADD-6CB4-4181-ADBB-3F961B5EAB75}">
      <dgm:prSet/>
      <dgm:spPr/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B4159C30-DBE3-473F-B6E7-4D39883C930F}" type="sibTrans" cxnId="{58B63ADD-6CB4-4181-ADBB-3F961B5EAB75}">
      <dgm:prSet/>
      <dgm:spPr/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258A9A00-1735-4AD7-91CD-4219E128385D}">
      <dgm:prSet phldrT="[Text]" custT="1"/>
      <dgm:spPr>
        <a:xfrm>
          <a:off x="3764408" y="2087960"/>
          <a:ext cx="1188429" cy="75465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06906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a-IR" sz="2000" b="1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پروپیلن اکساید</a:t>
          </a:r>
          <a:endParaRPr lang="en-US" sz="2000" b="1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gm:t>
    </dgm:pt>
    <dgm:pt modelId="{164E3571-578C-4D09-802D-DA7CA8523DFE}" type="parTrans" cxnId="{6A09AE4A-BF3B-4923-9211-7002CECB24DF}">
      <dgm:prSet/>
      <dgm:spPr>
        <a:xfrm>
          <a:off x="4170576" y="1230786"/>
          <a:ext cx="91440" cy="7317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33"/>
              </a:lnTo>
              <a:lnTo>
                <a:pt x="55999" y="621633"/>
              </a:lnTo>
              <a:lnTo>
                <a:pt x="55999" y="731728"/>
              </a:lnTo>
            </a:path>
          </a:pathLst>
        </a:custGeom>
        <a:noFill/>
        <a:ln w="9525" cap="flat" cmpd="sng" algn="ctr">
          <a:solidFill>
            <a:srgbClr val="06906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79213DFF-C503-48D3-89F4-E8701BA849D7}" type="sibTrans" cxnId="{6A09AE4A-BF3B-4923-9211-7002CECB24DF}">
      <dgm:prSet/>
      <dgm:spPr/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3BB4AA56-4C80-400F-B429-56540F0D2A30}">
      <dgm:prSet phldrT="[Text]" custT="1"/>
      <dgm:spPr>
        <a:xfrm>
          <a:off x="6669459" y="2087960"/>
          <a:ext cx="1188429" cy="75465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06906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a-IR" sz="2400" b="1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پلی پروپیلن</a:t>
          </a:r>
          <a:endParaRPr lang="en-US" sz="2400" b="1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gm:t>
    </dgm:pt>
    <dgm:pt modelId="{FFD28052-AA56-4A5C-87FA-2E255A443C85}" type="parTrans" cxnId="{CBE0FA2F-21DD-42AA-9B29-8EF4C4EE6435}">
      <dgm:prSet/>
      <dgm:spPr>
        <a:xfrm>
          <a:off x="4216296" y="1230786"/>
          <a:ext cx="2915330" cy="73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633"/>
              </a:lnTo>
              <a:lnTo>
                <a:pt x="2915330" y="621633"/>
              </a:lnTo>
              <a:lnTo>
                <a:pt x="2915330" y="731728"/>
              </a:lnTo>
            </a:path>
          </a:pathLst>
        </a:custGeom>
        <a:noFill/>
        <a:ln w="9525" cap="flat" cmpd="sng" algn="ctr">
          <a:solidFill>
            <a:srgbClr val="06906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32170DE0-6553-4C68-AF8D-1E4C3613735A}" type="sibTrans" cxnId="{CBE0FA2F-21DD-42AA-9B29-8EF4C4EE6435}">
      <dgm:prSet/>
      <dgm:spPr/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28F39873-9051-4D44-9B48-67E2C9FB1436}">
      <dgm:prSet phldrT="[Text]" custT="1"/>
      <dgm:spPr>
        <a:xfrm>
          <a:off x="3038146" y="3188248"/>
          <a:ext cx="1188429" cy="75465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a-IR" sz="1800" b="1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پلی اتر پلی ال</a:t>
          </a:r>
          <a:endParaRPr lang="en-US" sz="1800" b="1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gm:t>
    </dgm:pt>
    <dgm:pt modelId="{EAA9D65A-814D-4BD0-892D-EC754540004B}" type="parTrans" cxnId="{106D1728-D1B0-440C-A9A2-0B68140C3170}">
      <dgm:prSet/>
      <dgm:spPr>
        <a:xfrm>
          <a:off x="3500313" y="2717168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726262" y="0"/>
              </a:moveTo>
              <a:lnTo>
                <a:pt x="726262" y="235540"/>
              </a:lnTo>
              <a:lnTo>
                <a:pt x="0" y="235540"/>
              </a:lnTo>
              <a:lnTo>
                <a:pt x="0" y="345634"/>
              </a:lnTo>
            </a:path>
          </a:pathLst>
        </a:custGeom>
        <a:noFill/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D80C2CE3-26BB-4FBA-8463-7DD4A7FC8A5C}" type="sibTrans" cxnId="{106D1728-D1B0-440C-A9A2-0B68140C3170}">
      <dgm:prSet/>
      <dgm:spPr/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8672B3BE-5996-4FFB-9F34-8EFED1068854}">
      <dgm:prSet phldrT="[Text]" custT="1"/>
      <dgm:spPr>
        <a:xfrm>
          <a:off x="2311883" y="4288536"/>
          <a:ext cx="1188429" cy="75465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2323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a-IR" sz="1800" b="1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استرهای اکریلات</a:t>
          </a:r>
          <a:endParaRPr lang="en-US" sz="1800" b="1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gm:t>
    </dgm:pt>
    <dgm:pt modelId="{6E84CAE5-35E7-4890-B9E0-1573CFF34DA6}" type="parTrans" cxnId="{AE3D8C91-99BA-4D48-99F6-FE9F8AB1BB9D}">
      <dgm:prSet/>
      <dgm:spPr>
        <a:xfrm>
          <a:off x="2774050" y="3817456"/>
          <a:ext cx="2178787" cy="345634"/>
        </a:xfrm>
        <a:custGeom>
          <a:avLst/>
          <a:gdLst/>
          <a:ahLst/>
          <a:cxnLst/>
          <a:rect l="0" t="0" r="0" b="0"/>
          <a:pathLst>
            <a:path>
              <a:moveTo>
                <a:pt x="2178787" y="0"/>
              </a:moveTo>
              <a:lnTo>
                <a:pt x="2178787" y="235540"/>
              </a:lnTo>
              <a:lnTo>
                <a:pt x="0" y="235540"/>
              </a:lnTo>
              <a:lnTo>
                <a:pt x="0" y="345634"/>
              </a:lnTo>
            </a:path>
          </a:pathLst>
        </a:custGeom>
        <a:noFill/>
        <a:ln w="9525" cap="flat" cmpd="sng" algn="ctr">
          <a:solidFill>
            <a:srgbClr val="32323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1E9D069B-9993-4FF1-A0F3-9EC44D1A172E}" type="sibTrans" cxnId="{AE3D8C91-99BA-4D48-99F6-FE9F8AB1BB9D}">
      <dgm:prSet/>
      <dgm:spPr/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065CBCB3-B9D6-4E04-B531-310D9A4E113F}">
      <dgm:prSet phldrT="[Text]" custT="1"/>
      <dgm:spPr>
        <a:xfrm>
          <a:off x="3764408" y="4288536"/>
          <a:ext cx="1188429" cy="75465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2323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a-IR" sz="1800" b="1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دی پروپیلن گلایکول</a:t>
          </a:r>
          <a:endParaRPr lang="en-US" sz="1800" b="1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gm:t>
    </dgm:pt>
    <dgm:pt modelId="{23A28F21-1BAE-4C88-B192-27142E916F6E}" type="parTrans" cxnId="{A0E74996-2065-400E-85FE-49FA43361A3D}">
      <dgm:prSet/>
      <dgm:spPr>
        <a:xfrm>
          <a:off x="4226576" y="3817456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726262" y="0"/>
              </a:moveTo>
              <a:lnTo>
                <a:pt x="726262" y="235540"/>
              </a:lnTo>
              <a:lnTo>
                <a:pt x="0" y="235540"/>
              </a:lnTo>
              <a:lnTo>
                <a:pt x="0" y="345634"/>
              </a:lnTo>
            </a:path>
          </a:pathLst>
        </a:custGeom>
        <a:noFill/>
        <a:ln w="9525" cap="flat" cmpd="sng" algn="ctr">
          <a:solidFill>
            <a:srgbClr val="32323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C529C8EE-1D4E-46F2-98C5-1F80689E598B}" type="sibTrans" cxnId="{A0E74996-2065-400E-85FE-49FA43361A3D}">
      <dgm:prSet/>
      <dgm:spPr/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9029D8D6-C2DE-4276-90E7-D4F7B8ABA7E1}">
      <dgm:prSet phldrT="[Text]" custT="1"/>
      <dgm:spPr>
        <a:xfrm>
          <a:off x="5216934" y="4288536"/>
          <a:ext cx="1188429" cy="75465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2323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a-IR" sz="1800" b="1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تری پروپیلن گلایکول</a:t>
          </a:r>
          <a:endParaRPr lang="en-US" sz="1800" b="1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gm:t>
    </dgm:pt>
    <dgm:pt modelId="{2E550048-2E9B-41F5-A1AB-F02723409E44}" type="parTrans" cxnId="{21E31360-90CB-4480-BC2E-7B56960820D6}">
      <dgm:prSet/>
      <dgm:spPr>
        <a:xfrm>
          <a:off x="4952838" y="3817456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540"/>
              </a:lnTo>
              <a:lnTo>
                <a:pt x="726262" y="235540"/>
              </a:lnTo>
              <a:lnTo>
                <a:pt x="726262" y="345634"/>
              </a:lnTo>
            </a:path>
          </a:pathLst>
        </a:custGeom>
        <a:noFill/>
        <a:ln w="9525" cap="flat" cmpd="sng" algn="ctr">
          <a:solidFill>
            <a:srgbClr val="32323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7E436588-B098-4AC4-A4EB-2310A55B93A2}" type="sibTrans" cxnId="{21E31360-90CB-4480-BC2E-7B56960820D6}">
      <dgm:prSet/>
      <dgm:spPr/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78ABDCB0-CF42-45F9-9CA3-F7C9B369C2B1}">
      <dgm:prSet phldrT="[Text]" custT="1"/>
      <dgm:spPr>
        <a:xfrm>
          <a:off x="859358" y="2087960"/>
          <a:ext cx="1188429" cy="75465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06906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a-IR" sz="2000" b="1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اکریلونیتریل</a:t>
          </a:r>
          <a:endParaRPr lang="en-US" sz="2000" b="1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gm:t>
    </dgm:pt>
    <dgm:pt modelId="{AA812F48-B691-4B49-87E8-F387B986ACCF}" type="parTrans" cxnId="{7D07B33D-1FAC-4B89-A625-FB771262D833}">
      <dgm:prSet/>
      <dgm:spPr>
        <a:xfrm>
          <a:off x="1321525" y="1230786"/>
          <a:ext cx="2894770" cy="731728"/>
        </a:xfrm>
        <a:custGeom>
          <a:avLst/>
          <a:gdLst/>
          <a:ahLst/>
          <a:cxnLst/>
          <a:rect l="0" t="0" r="0" b="0"/>
          <a:pathLst>
            <a:path>
              <a:moveTo>
                <a:pt x="2894770" y="0"/>
              </a:moveTo>
              <a:lnTo>
                <a:pt x="2894770" y="621633"/>
              </a:lnTo>
              <a:lnTo>
                <a:pt x="0" y="621633"/>
              </a:lnTo>
              <a:lnTo>
                <a:pt x="0" y="731728"/>
              </a:lnTo>
            </a:path>
          </a:pathLst>
        </a:custGeom>
        <a:noFill/>
        <a:ln w="9525" cap="flat" cmpd="sng" algn="ctr">
          <a:solidFill>
            <a:srgbClr val="06906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FE834C35-5701-43BA-9F89-C1E5F60B625D}" type="sibTrans" cxnId="{7D07B33D-1FAC-4B89-A625-FB771262D833}">
      <dgm:prSet/>
      <dgm:spPr/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257F2A6E-C69E-4AFC-B990-39352E38C995}">
      <dgm:prSet phldrT="[Text]" custT="1"/>
      <dgm:spPr>
        <a:xfrm>
          <a:off x="133095" y="3188248"/>
          <a:ext cx="1188429" cy="75465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b="1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ABS</a:t>
          </a:r>
          <a:endParaRPr lang="en-US" sz="2400" b="1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gm:t>
    </dgm:pt>
    <dgm:pt modelId="{69E97A96-E81D-4177-BD31-5FE795F1FE0A}" type="parTrans" cxnId="{03CF7D89-3730-45E3-ADA5-FD768A547B5E}">
      <dgm:prSet/>
      <dgm:spPr>
        <a:xfrm>
          <a:off x="595262" y="2717168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726262" y="0"/>
              </a:moveTo>
              <a:lnTo>
                <a:pt x="726262" y="235540"/>
              </a:lnTo>
              <a:lnTo>
                <a:pt x="0" y="235540"/>
              </a:lnTo>
              <a:lnTo>
                <a:pt x="0" y="345634"/>
              </a:lnTo>
            </a:path>
          </a:pathLst>
        </a:custGeom>
        <a:noFill/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D64BE6F6-89BB-4C7E-B4AB-625BDB5E8787}" type="sibTrans" cxnId="{03CF7D89-3730-45E3-ADA5-FD768A547B5E}">
      <dgm:prSet/>
      <dgm:spPr/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8260229A-9B04-4C0A-AB4E-4711C4990981}">
      <dgm:prSet phldrT="[Text]" custT="1"/>
      <dgm:spPr>
        <a:xfrm>
          <a:off x="1585621" y="3188248"/>
          <a:ext cx="1188429" cy="75465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a-IR" sz="1800" b="1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آدیپو نیتریل</a:t>
          </a:r>
          <a:endParaRPr lang="en-US" sz="1800" b="1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gm:t>
    </dgm:pt>
    <dgm:pt modelId="{4943ACB0-CDBE-4686-B3A7-3AB5078FE107}" type="parTrans" cxnId="{E3AF3C10-EF1C-4B66-A21A-C4B712980DA4}">
      <dgm:prSet/>
      <dgm:spPr>
        <a:xfrm>
          <a:off x="1321525" y="2717168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540"/>
              </a:lnTo>
              <a:lnTo>
                <a:pt x="726262" y="235540"/>
              </a:lnTo>
              <a:lnTo>
                <a:pt x="726262" y="345634"/>
              </a:lnTo>
            </a:path>
          </a:pathLst>
        </a:custGeom>
        <a:noFill/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A273D06B-2E6E-44E4-B6B4-8012D025A415}" type="sibTrans" cxnId="{E3AF3C10-EF1C-4B66-A21A-C4B712980DA4}">
      <dgm:prSet/>
      <dgm:spPr/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064532EB-CB29-4FCB-B7CB-3ED88E54425E}">
      <dgm:prSet phldrT="[Text]" custT="1"/>
      <dgm:spPr>
        <a:xfrm>
          <a:off x="4490671" y="3188248"/>
          <a:ext cx="1188429" cy="75465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a-IR" sz="1800" b="1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پروپیلن گلایکول</a:t>
          </a:r>
          <a:endParaRPr lang="en-US" sz="1800" b="1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gm:t>
    </dgm:pt>
    <dgm:pt modelId="{B04D981D-C357-4B56-A277-E5BAB8328906}" type="sibTrans" cxnId="{1347CEF4-7CFA-481B-998A-B4FEEE4383AD}">
      <dgm:prSet/>
      <dgm:spPr/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253DD5F4-F214-4EE9-B457-704B4D2F97B8}" type="parTrans" cxnId="{1347CEF4-7CFA-481B-998A-B4FEEE4383AD}">
      <dgm:prSet/>
      <dgm:spPr>
        <a:xfrm>
          <a:off x="4226576" y="2717168"/>
          <a:ext cx="726262" cy="345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540"/>
              </a:lnTo>
              <a:lnTo>
                <a:pt x="726262" y="235540"/>
              </a:lnTo>
              <a:lnTo>
                <a:pt x="726262" y="345634"/>
              </a:lnTo>
            </a:path>
          </a:pathLst>
        </a:custGeom>
        <a:noFill/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effectLst/>
            <a:cs typeface="B Titr" panose="00000700000000000000" pitchFamily="2" charset="-78"/>
          </a:endParaRPr>
        </a:p>
      </dgm:t>
    </dgm:pt>
    <dgm:pt modelId="{B3E4E278-8E44-45D6-9134-F672BC3A1810}" type="pres">
      <dgm:prSet presAssocID="{1BAD8522-E1D8-4100-9F9C-B922C6893C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C664F4E-A747-45AC-816F-CB8752B5A6EB}" type="pres">
      <dgm:prSet presAssocID="{EC912083-46BA-47EC-834F-B53C28E6D0BD}" presName="hierRoot1" presStyleCnt="0"/>
      <dgm:spPr/>
    </dgm:pt>
    <dgm:pt modelId="{33443B6F-AA6A-4DA3-9109-10B1D495203B}" type="pres">
      <dgm:prSet presAssocID="{EC912083-46BA-47EC-834F-B53C28E6D0BD}" presName="composite" presStyleCnt="0"/>
      <dgm:spPr/>
    </dgm:pt>
    <dgm:pt modelId="{546A36DC-C5E8-45D7-B7A6-06942D8B018C}" type="pres">
      <dgm:prSet presAssocID="{EC912083-46BA-47EC-834F-B53C28E6D0BD}" presName="background" presStyleLbl="node0" presStyleIdx="0" presStyleCnt="1"/>
      <dgm:spPr>
        <a:xfrm>
          <a:off x="3622081" y="-125445"/>
          <a:ext cx="1188429" cy="135623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2B63E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2B63E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2B63E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E8C89017-D661-4200-8C9B-003DC6995C6E}" type="pres">
      <dgm:prSet presAssocID="{EC912083-46BA-47EC-834F-B53C28E6D0BD}" presName="text" presStyleLbl="fgAcc0" presStyleIdx="0" presStyleCnt="1" custScaleY="87285" custLinFactNeighborX="-865" custLinFactNeighborY="-956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A1512F-9659-48B8-92DD-CE06EDC9BAD8}" type="pres">
      <dgm:prSet presAssocID="{EC912083-46BA-47EC-834F-B53C28E6D0BD}" presName="hierChild2" presStyleCnt="0"/>
      <dgm:spPr/>
    </dgm:pt>
    <dgm:pt modelId="{2CB748C9-4D1F-4719-AFFA-DE46424F3C3C}" type="pres">
      <dgm:prSet presAssocID="{AA812F48-B691-4B49-87E8-F387B986ACCF}" presName="Name10" presStyleLbl="parChTrans1D2" presStyleIdx="0" presStyleCnt="3"/>
      <dgm:spPr/>
      <dgm:t>
        <a:bodyPr/>
        <a:lstStyle/>
        <a:p>
          <a:endParaRPr lang="en-US"/>
        </a:p>
      </dgm:t>
    </dgm:pt>
    <dgm:pt modelId="{7BCE6E15-9C25-4870-B8AA-8A06806F3C74}" type="pres">
      <dgm:prSet presAssocID="{78ABDCB0-CF42-45F9-9CA3-F7C9B369C2B1}" presName="hierRoot2" presStyleCnt="0"/>
      <dgm:spPr/>
    </dgm:pt>
    <dgm:pt modelId="{E08C6698-4BD9-4369-BD28-E6E734905981}" type="pres">
      <dgm:prSet presAssocID="{78ABDCB0-CF42-45F9-9CA3-F7C9B369C2B1}" presName="composite2" presStyleCnt="0"/>
      <dgm:spPr/>
    </dgm:pt>
    <dgm:pt modelId="{2CCB8B53-1561-490A-9E25-D5F45649BBE8}" type="pres">
      <dgm:prSet presAssocID="{78ABDCB0-CF42-45F9-9CA3-F7C9B369C2B1}" presName="background2" presStyleLbl="node2" presStyleIdx="0" presStyleCnt="3"/>
      <dgm:spPr>
        <a:xfrm>
          <a:off x="727310" y="1962515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6906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6906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6906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1190D3A-4FAE-4186-9AD7-7A5161F310F6}" type="pres">
      <dgm:prSet presAssocID="{78ABDCB0-CF42-45F9-9CA3-F7C9B369C2B1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E03877-DFC6-479B-9FC5-E8697EB6F59C}" type="pres">
      <dgm:prSet presAssocID="{78ABDCB0-CF42-45F9-9CA3-F7C9B369C2B1}" presName="hierChild3" presStyleCnt="0"/>
      <dgm:spPr/>
    </dgm:pt>
    <dgm:pt modelId="{20ECDD28-6E1D-42BF-B243-ED3A727BC509}" type="pres">
      <dgm:prSet presAssocID="{69E97A96-E81D-4177-BD31-5FE795F1FE0A}" presName="Name17" presStyleLbl="parChTrans1D3" presStyleIdx="0" presStyleCnt="4"/>
      <dgm:spPr/>
      <dgm:t>
        <a:bodyPr/>
        <a:lstStyle/>
        <a:p>
          <a:endParaRPr lang="en-US"/>
        </a:p>
      </dgm:t>
    </dgm:pt>
    <dgm:pt modelId="{90986A1B-9207-413F-9A56-691A12A6421B}" type="pres">
      <dgm:prSet presAssocID="{257F2A6E-C69E-4AFC-B990-39352E38C995}" presName="hierRoot3" presStyleCnt="0"/>
      <dgm:spPr/>
    </dgm:pt>
    <dgm:pt modelId="{8FA5C096-9938-46BD-BEAD-31797C62FF3A}" type="pres">
      <dgm:prSet presAssocID="{257F2A6E-C69E-4AFC-B990-39352E38C995}" presName="composite3" presStyleCnt="0"/>
      <dgm:spPr/>
    </dgm:pt>
    <dgm:pt modelId="{CEB5DD64-D876-439F-873B-86DEEA4F6254}" type="pres">
      <dgm:prSet presAssocID="{257F2A6E-C69E-4AFC-B990-39352E38C995}" presName="background3" presStyleLbl="node3" presStyleIdx="0" presStyleCnt="4"/>
      <dgm:spPr>
        <a:xfrm>
          <a:off x="1047" y="3062803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B3D0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BB3D0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BB3D0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BA461B7-EE54-4B92-9852-FC45AC5E13EF}" type="pres">
      <dgm:prSet presAssocID="{257F2A6E-C69E-4AFC-B990-39352E38C995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27C8FB-C79D-4CBE-948E-E8DD3C1FDF1B}" type="pres">
      <dgm:prSet presAssocID="{257F2A6E-C69E-4AFC-B990-39352E38C995}" presName="hierChild4" presStyleCnt="0"/>
      <dgm:spPr/>
    </dgm:pt>
    <dgm:pt modelId="{116D0C0B-77DD-460B-A37D-60A6AC842D12}" type="pres">
      <dgm:prSet presAssocID="{4943ACB0-CDBE-4686-B3A7-3AB5078FE107}" presName="Name17" presStyleLbl="parChTrans1D3" presStyleIdx="1" presStyleCnt="4"/>
      <dgm:spPr/>
      <dgm:t>
        <a:bodyPr/>
        <a:lstStyle/>
        <a:p>
          <a:endParaRPr lang="en-US"/>
        </a:p>
      </dgm:t>
    </dgm:pt>
    <dgm:pt modelId="{F1E71E1C-1B6B-44A0-AFD0-751B5B7EDF1E}" type="pres">
      <dgm:prSet presAssocID="{8260229A-9B04-4C0A-AB4E-4711C4990981}" presName="hierRoot3" presStyleCnt="0"/>
      <dgm:spPr/>
    </dgm:pt>
    <dgm:pt modelId="{05AF1028-4084-40E0-A40B-65AA4F491F9D}" type="pres">
      <dgm:prSet presAssocID="{8260229A-9B04-4C0A-AB4E-4711C4990981}" presName="composite3" presStyleCnt="0"/>
      <dgm:spPr/>
    </dgm:pt>
    <dgm:pt modelId="{06624D72-4AC0-4D9C-95E8-0C0F54B2A32B}" type="pres">
      <dgm:prSet presAssocID="{8260229A-9B04-4C0A-AB4E-4711C4990981}" presName="background3" presStyleLbl="node3" presStyleIdx="1" presStyleCnt="4"/>
      <dgm:spPr>
        <a:xfrm>
          <a:off x="1453573" y="3062803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B3D0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BB3D0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BB3D0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47100548-2175-4288-A972-200254E3D25B}" type="pres">
      <dgm:prSet presAssocID="{8260229A-9B04-4C0A-AB4E-4711C4990981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F42C2B-602E-44B0-8AF1-DC0DD9B3F50E}" type="pres">
      <dgm:prSet presAssocID="{8260229A-9B04-4C0A-AB4E-4711C4990981}" presName="hierChild4" presStyleCnt="0"/>
      <dgm:spPr/>
    </dgm:pt>
    <dgm:pt modelId="{0461D5AF-05FB-4FEA-8E38-BD94428EEF4E}" type="pres">
      <dgm:prSet presAssocID="{164E3571-578C-4D09-802D-DA7CA8523DFE}" presName="Name10" presStyleLbl="parChTrans1D2" presStyleIdx="1" presStyleCnt="3"/>
      <dgm:spPr/>
      <dgm:t>
        <a:bodyPr/>
        <a:lstStyle/>
        <a:p>
          <a:endParaRPr lang="en-US"/>
        </a:p>
      </dgm:t>
    </dgm:pt>
    <dgm:pt modelId="{348BBC97-9E63-4DF0-885A-011C6C6EC32A}" type="pres">
      <dgm:prSet presAssocID="{258A9A00-1735-4AD7-91CD-4219E128385D}" presName="hierRoot2" presStyleCnt="0"/>
      <dgm:spPr/>
    </dgm:pt>
    <dgm:pt modelId="{287E6DFC-6816-4B27-8C93-A21D7F45ADB1}" type="pres">
      <dgm:prSet presAssocID="{258A9A00-1735-4AD7-91CD-4219E128385D}" presName="composite2" presStyleCnt="0"/>
      <dgm:spPr/>
    </dgm:pt>
    <dgm:pt modelId="{46D9B7B0-5CC7-49AA-A7F8-79B170E9F145}" type="pres">
      <dgm:prSet presAssocID="{258A9A00-1735-4AD7-91CD-4219E128385D}" presName="background2" presStyleLbl="node2" presStyleIdx="1" presStyleCnt="3"/>
      <dgm:spPr>
        <a:xfrm>
          <a:off x="3632361" y="1962515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6906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6906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6906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EB80591B-7F82-4444-9A20-A1C802713729}" type="pres">
      <dgm:prSet presAssocID="{258A9A00-1735-4AD7-91CD-4219E128385D}" presName="text2" presStyleLbl="fgAcc2" presStyleIdx="1" presStyleCnt="3" custLinFactNeighborX="-566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928F48-7201-47CA-A827-69610F60DC59}" type="pres">
      <dgm:prSet presAssocID="{258A9A00-1735-4AD7-91CD-4219E128385D}" presName="hierChild3" presStyleCnt="0"/>
      <dgm:spPr/>
    </dgm:pt>
    <dgm:pt modelId="{A2DCD298-C30C-4AB1-87B4-C7E274572460}" type="pres">
      <dgm:prSet presAssocID="{EAA9D65A-814D-4BD0-892D-EC754540004B}" presName="Name17" presStyleLbl="parChTrans1D3" presStyleIdx="2" presStyleCnt="4"/>
      <dgm:spPr/>
      <dgm:t>
        <a:bodyPr/>
        <a:lstStyle/>
        <a:p>
          <a:endParaRPr lang="en-US"/>
        </a:p>
      </dgm:t>
    </dgm:pt>
    <dgm:pt modelId="{EC3CF787-7EDC-43C5-A2F3-CAE22F4E7E49}" type="pres">
      <dgm:prSet presAssocID="{28F39873-9051-4D44-9B48-67E2C9FB1436}" presName="hierRoot3" presStyleCnt="0"/>
      <dgm:spPr/>
    </dgm:pt>
    <dgm:pt modelId="{DB9A565A-8BE0-4392-A28F-3D19E25CCAD6}" type="pres">
      <dgm:prSet presAssocID="{28F39873-9051-4D44-9B48-67E2C9FB1436}" presName="composite3" presStyleCnt="0"/>
      <dgm:spPr/>
    </dgm:pt>
    <dgm:pt modelId="{CA9B27A8-04D7-4C54-AF87-34F0FA43976F}" type="pres">
      <dgm:prSet presAssocID="{28F39873-9051-4D44-9B48-67E2C9FB1436}" presName="background3" presStyleLbl="node3" presStyleIdx="2" presStyleCnt="4"/>
      <dgm:spPr>
        <a:xfrm>
          <a:off x="2906098" y="3062803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B3D0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BB3D0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BB3D0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8D510DE3-FF9C-40F1-82EB-CFE06C7FCC55}" type="pres">
      <dgm:prSet presAssocID="{28F39873-9051-4D44-9B48-67E2C9FB1436}" presName="text3" presStyleLbl="fgAcc3" presStyleIdx="2" presStyleCnt="4" custLinFactNeighborX="17631" custLinFactNeighborY="-35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C46303-8949-450F-8FD5-140999FE2766}" type="pres">
      <dgm:prSet presAssocID="{28F39873-9051-4D44-9B48-67E2C9FB1436}" presName="hierChild4" presStyleCnt="0"/>
      <dgm:spPr/>
    </dgm:pt>
    <dgm:pt modelId="{42EB675F-05B2-4097-B390-B35B43CF42E7}" type="pres">
      <dgm:prSet presAssocID="{253DD5F4-F214-4EE9-B457-704B4D2F97B8}" presName="Name17" presStyleLbl="parChTrans1D3" presStyleIdx="3" presStyleCnt="4"/>
      <dgm:spPr/>
      <dgm:t>
        <a:bodyPr/>
        <a:lstStyle/>
        <a:p>
          <a:endParaRPr lang="en-US"/>
        </a:p>
      </dgm:t>
    </dgm:pt>
    <dgm:pt modelId="{DD899FAD-E61C-4285-9F46-286A50539D02}" type="pres">
      <dgm:prSet presAssocID="{064532EB-CB29-4FCB-B7CB-3ED88E54425E}" presName="hierRoot3" presStyleCnt="0"/>
      <dgm:spPr/>
    </dgm:pt>
    <dgm:pt modelId="{2D75977E-E654-4989-BEBF-35B6CD651B5A}" type="pres">
      <dgm:prSet presAssocID="{064532EB-CB29-4FCB-B7CB-3ED88E54425E}" presName="composite3" presStyleCnt="0"/>
      <dgm:spPr/>
    </dgm:pt>
    <dgm:pt modelId="{E5032729-956A-404D-B053-0B805D3B5A36}" type="pres">
      <dgm:prSet presAssocID="{064532EB-CB29-4FCB-B7CB-3ED88E54425E}" presName="background3" presStyleLbl="node3" presStyleIdx="3" presStyleCnt="4"/>
      <dgm:spPr>
        <a:xfrm>
          <a:off x="4358623" y="3062803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B3D0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BB3D0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BB3D0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11DE27C-54F2-43FE-9196-F6DCA9E0603E}" type="pres">
      <dgm:prSet presAssocID="{064532EB-CB29-4FCB-B7CB-3ED88E54425E}" presName="text3" presStyleLbl="fgAcc3" presStyleIdx="3" presStyleCnt="4" custLinFactNeighborX="14255" custLinFactNeighborY="-11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E53080-6357-4ECC-AC44-71F1CD78CC4A}" type="pres">
      <dgm:prSet presAssocID="{064532EB-CB29-4FCB-B7CB-3ED88E54425E}" presName="hierChild4" presStyleCnt="0"/>
      <dgm:spPr/>
    </dgm:pt>
    <dgm:pt modelId="{F0ACA9DE-653E-4CB4-BF1A-1A05F42C1744}" type="pres">
      <dgm:prSet presAssocID="{6E84CAE5-35E7-4890-B9E0-1573CFF34DA6}" presName="Name23" presStyleLbl="parChTrans1D4" presStyleIdx="0" presStyleCnt="3"/>
      <dgm:spPr/>
      <dgm:t>
        <a:bodyPr/>
        <a:lstStyle/>
        <a:p>
          <a:endParaRPr lang="en-US"/>
        </a:p>
      </dgm:t>
    </dgm:pt>
    <dgm:pt modelId="{B12A00CF-A17A-473E-BAFE-A292DF16C804}" type="pres">
      <dgm:prSet presAssocID="{8672B3BE-5996-4FFB-9F34-8EFED1068854}" presName="hierRoot4" presStyleCnt="0"/>
      <dgm:spPr/>
    </dgm:pt>
    <dgm:pt modelId="{63C2F2AB-21B3-46B3-A86B-69B54F8C9055}" type="pres">
      <dgm:prSet presAssocID="{8672B3BE-5996-4FFB-9F34-8EFED1068854}" presName="composite4" presStyleCnt="0"/>
      <dgm:spPr/>
    </dgm:pt>
    <dgm:pt modelId="{39FECBF1-45B6-4A79-B96C-549A7DAEA617}" type="pres">
      <dgm:prSet presAssocID="{8672B3BE-5996-4FFB-9F34-8EFED1068854}" presName="background4" presStyleLbl="node4" presStyleIdx="0" presStyleCnt="3"/>
      <dgm:spPr>
        <a:xfrm>
          <a:off x="2179835" y="4163091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2323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2323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2323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C584A2C0-E34D-4137-B74F-C05E43CCB2B4}" type="pres">
      <dgm:prSet presAssocID="{8672B3BE-5996-4FFB-9F34-8EFED1068854}" presName="text4" presStyleLbl="fgAcc4" presStyleIdx="0" presStyleCnt="3" custLinFactNeighborX="-42766" custLinFactNeighborY="53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696702-F350-430C-989F-C3EC22FDC6D0}" type="pres">
      <dgm:prSet presAssocID="{8672B3BE-5996-4FFB-9F34-8EFED1068854}" presName="hierChild5" presStyleCnt="0"/>
      <dgm:spPr/>
    </dgm:pt>
    <dgm:pt modelId="{0CC4FDFD-C754-4641-9C52-019FC32371E4}" type="pres">
      <dgm:prSet presAssocID="{23A28F21-1BAE-4C88-B192-27142E916F6E}" presName="Name23" presStyleLbl="parChTrans1D4" presStyleIdx="1" presStyleCnt="3"/>
      <dgm:spPr/>
      <dgm:t>
        <a:bodyPr/>
        <a:lstStyle/>
        <a:p>
          <a:endParaRPr lang="en-US"/>
        </a:p>
      </dgm:t>
    </dgm:pt>
    <dgm:pt modelId="{A8F3B9BC-A0E7-4434-A574-70188A9FC132}" type="pres">
      <dgm:prSet presAssocID="{065CBCB3-B9D6-4E04-B531-310D9A4E113F}" presName="hierRoot4" presStyleCnt="0"/>
      <dgm:spPr/>
    </dgm:pt>
    <dgm:pt modelId="{02ED1205-9E15-484F-875F-F698FF200D98}" type="pres">
      <dgm:prSet presAssocID="{065CBCB3-B9D6-4E04-B531-310D9A4E113F}" presName="composite4" presStyleCnt="0"/>
      <dgm:spPr/>
    </dgm:pt>
    <dgm:pt modelId="{D3B78FD5-24EC-4A04-94F5-6E8D69ABB201}" type="pres">
      <dgm:prSet presAssocID="{065CBCB3-B9D6-4E04-B531-310D9A4E113F}" presName="background4" presStyleLbl="node4" presStyleIdx="1" presStyleCnt="3"/>
      <dgm:spPr>
        <a:xfrm>
          <a:off x="3632361" y="4163091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2323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2323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2323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10B0E26-1C49-46EC-9A43-FE0B4335F2B9}" type="pres">
      <dgm:prSet presAssocID="{065CBCB3-B9D6-4E04-B531-310D9A4E113F}" presName="text4" presStyleLbl="fgAcc4" presStyleIdx="1" presStyleCnt="3" custLinFactNeighborX="-40141" custLinFactNeighborY="-47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A630B1-4F04-4D3E-AC41-AE8EDE061548}" type="pres">
      <dgm:prSet presAssocID="{065CBCB3-B9D6-4E04-B531-310D9A4E113F}" presName="hierChild5" presStyleCnt="0"/>
      <dgm:spPr/>
    </dgm:pt>
    <dgm:pt modelId="{554989B4-CA9F-4C61-81ED-C0D977FC2AA2}" type="pres">
      <dgm:prSet presAssocID="{2E550048-2E9B-41F5-A1AB-F02723409E44}" presName="Name23" presStyleLbl="parChTrans1D4" presStyleIdx="2" presStyleCnt="3"/>
      <dgm:spPr/>
      <dgm:t>
        <a:bodyPr/>
        <a:lstStyle/>
        <a:p>
          <a:endParaRPr lang="en-US"/>
        </a:p>
      </dgm:t>
    </dgm:pt>
    <dgm:pt modelId="{284CC84E-8764-4F2A-8741-B55B65A0C2B8}" type="pres">
      <dgm:prSet presAssocID="{9029D8D6-C2DE-4276-90E7-D4F7B8ABA7E1}" presName="hierRoot4" presStyleCnt="0"/>
      <dgm:spPr/>
    </dgm:pt>
    <dgm:pt modelId="{590D67AF-C977-46CF-9EB6-907388B60BC6}" type="pres">
      <dgm:prSet presAssocID="{9029D8D6-C2DE-4276-90E7-D4F7B8ABA7E1}" presName="composite4" presStyleCnt="0"/>
      <dgm:spPr/>
    </dgm:pt>
    <dgm:pt modelId="{BFDFD25A-70CD-493F-8391-17A811B3B51F}" type="pres">
      <dgm:prSet presAssocID="{9029D8D6-C2DE-4276-90E7-D4F7B8ABA7E1}" presName="background4" presStyleLbl="node4" presStyleIdx="2" presStyleCnt="3"/>
      <dgm:spPr>
        <a:xfrm>
          <a:off x="5084886" y="4163091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2323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2323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2323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F85A2433-ED90-4664-97DF-DCA22FC6D65A}" type="pres">
      <dgm:prSet presAssocID="{9029D8D6-C2DE-4276-90E7-D4F7B8ABA7E1}" presName="text4" presStyleLbl="fgAcc4" presStyleIdx="2" presStyleCnt="3" custLinFactNeighborX="-43517" custLinFactNeighborY="-53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90D564-FDF3-449E-8AA3-FDA00A18CAA0}" type="pres">
      <dgm:prSet presAssocID="{9029D8D6-C2DE-4276-90E7-D4F7B8ABA7E1}" presName="hierChild5" presStyleCnt="0"/>
      <dgm:spPr/>
    </dgm:pt>
    <dgm:pt modelId="{A401143C-6B7F-4AC1-993A-A14FE97DDEB8}" type="pres">
      <dgm:prSet presAssocID="{FFD28052-AA56-4A5C-87FA-2E255A443C85}" presName="Name10" presStyleLbl="parChTrans1D2" presStyleIdx="2" presStyleCnt="3"/>
      <dgm:spPr/>
      <dgm:t>
        <a:bodyPr/>
        <a:lstStyle/>
        <a:p>
          <a:endParaRPr lang="en-US"/>
        </a:p>
      </dgm:t>
    </dgm:pt>
    <dgm:pt modelId="{CBBAB2AB-03F6-4693-80BD-B9899340FEFC}" type="pres">
      <dgm:prSet presAssocID="{3BB4AA56-4C80-400F-B429-56540F0D2A30}" presName="hierRoot2" presStyleCnt="0"/>
      <dgm:spPr/>
    </dgm:pt>
    <dgm:pt modelId="{216A03FC-95E9-4912-A574-57EAD5930949}" type="pres">
      <dgm:prSet presAssocID="{3BB4AA56-4C80-400F-B429-56540F0D2A30}" presName="composite2" presStyleCnt="0"/>
      <dgm:spPr/>
    </dgm:pt>
    <dgm:pt modelId="{0EEF660E-407E-4E31-85D6-389DF66D28AC}" type="pres">
      <dgm:prSet presAssocID="{3BB4AA56-4C80-400F-B429-56540F0D2A30}" presName="background2" presStyleLbl="node2" presStyleIdx="2" presStyleCnt="3"/>
      <dgm:spPr>
        <a:xfrm>
          <a:off x="6537411" y="1962515"/>
          <a:ext cx="1188429" cy="7546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6906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6906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6906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EE083153-1B60-41A8-AC08-58C45B0E8023}" type="pres">
      <dgm:prSet presAssocID="{3BB4AA56-4C80-400F-B429-56540F0D2A30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83D03E-8E35-42E4-A8D3-279E3F40E8DD}" type="pres">
      <dgm:prSet presAssocID="{3BB4AA56-4C80-400F-B429-56540F0D2A30}" presName="hierChild3" presStyleCnt="0"/>
      <dgm:spPr/>
    </dgm:pt>
  </dgm:ptLst>
  <dgm:cxnLst>
    <dgm:cxn modelId="{E14BC763-80BB-4F1A-A5D0-DB41AB944779}" type="presOf" srcId="{4943ACB0-CDBE-4686-B3A7-3AB5078FE107}" destId="{116D0C0B-77DD-460B-A37D-60A6AC842D12}" srcOrd="0" destOrd="0" presId="urn:microsoft.com/office/officeart/2005/8/layout/hierarchy1"/>
    <dgm:cxn modelId="{79223C1A-52AA-430D-9420-5E0A9E7DBA22}" type="presOf" srcId="{69E97A96-E81D-4177-BD31-5FE795F1FE0A}" destId="{20ECDD28-6E1D-42BF-B243-ED3A727BC509}" srcOrd="0" destOrd="0" presId="urn:microsoft.com/office/officeart/2005/8/layout/hierarchy1"/>
    <dgm:cxn modelId="{E3AF3C10-EF1C-4B66-A21A-C4B712980DA4}" srcId="{78ABDCB0-CF42-45F9-9CA3-F7C9B369C2B1}" destId="{8260229A-9B04-4C0A-AB4E-4711C4990981}" srcOrd="1" destOrd="0" parTransId="{4943ACB0-CDBE-4686-B3A7-3AB5078FE107}" sibTransId="{A273D06B-2E6E-44E4-B6B4-8012D025A415}"/>
    <dgm:cxn modelId="{0DE411F3-CFC1-4A84-9713-B2E01B62150F}" type="presOf" srcId="{78ABDCB0-CF42-45F9-9CA3-F7C9B369C2B1}" destId="{51190D3A-4FAE-4186-9AD7-7A5161F310F6}" srcOrd="0" destOrd="0" presId="urn:microsoft.com/office/officeart/2005/8/layout/hierarchy1"/>
    <dgm:cxn modelId="{A0E74996-2065-400E-85FE-49FA43361A3D}" srcId="{064532EB-CB29-4FCB-B7CB-3ED88E54425E}" destId="{065CBCB3-B9D6-4E04-B531-310D9A4E113F}" srcOrd="1" destOrd="0" parTransId="{23A28F21-1BAE-4C88-B192-27142E916F6E}" sibTransId="{C529C8EE-1D4E-46F2-98C5-1F80689E598B}"/>
    <dgm:cxn modelId="{03CF7D89-3730-45E3-ADA5-FD768A547B5E}" srcId="{78ABDCB0-CF42-45F9-9CA3-F7C9B369C2B1}" destId="{257F2A6E-C69E-4AFC-B990-39352E38C995}" srcOrd="0" destOrd="0" parTransId="{69E97A96-E81D-4177-BD31-5FE795F1FE0A}" sibTransId="{D64BE6F6-89BB-4C7E-B4AB-625BDB5E8787}"/>
    <dgm:cxn modelId="{E802DB5B-2484-47BF-A446-7C624C1070BF}" type="presOf" srcId="{064532EB-CB29-4FCB-B7CB-3ED88E54425E}" destId="{911DE27C-54F2-43FE-9196-F6DCA9E0603E}" srcOrd="0" destOrd="0" presId="urn:microsoft.com/office/officeart/2005/8/layout/hierarchy1"/>
    <dgm:cxn modelId="{199A2FAD-D605-4040-A44A-96AFD5F9347B}" type="presOf" srcId="{28F39873-9051-4D44-9B48-67E2C9FB1436}" destId="{8D510DE3-FF9C-40F1-82EB-CFE06C7FCC55}" srcOrd="0" destOrd="0" presId="urn:microsoft.com/office/officeart/2005/8/layout/hierarchy1"/>
    <dgm:cxn modelId="{CB7BF1FF-C72F-4744-A55B-79F93C1B2D92}" type="presOf" srcId="{258A9A00-1735-4AD7-91CD-4219E128385D}" destId="{EB80591B-7F82-4444-9A20-A1C802713729}" srcOrd="0" destOrd="0" presId="urn:microsoft.com/office/officeart/2005/8/layout/hierarchy1"/>
    <dgm:cxn modelId="{7926575C-F986-4088-A30A-725523CCC245}" type="presOf" srcId="{065CBCB3-B9D6-4E04-B531-310D9A4E113F}" destId="{910B0E26-1C49-46EC-9A43-FE0B4335F2B9}" srcOrd="0" destOrd="0" presId="urn:microsoft.com/office/officeart/2005/8/layout/hierarchy1"/>
    <dgm:cxn modelId="{CD9A4A70-E3FD-487F-9808-1BC2B14F8850}" type="presOf" srcId="{EAA9D65A-814D-4BD0-892D-EC754540004B}" destId="{A2DCD298-C30C-4AB1-87B4-C7E274572460}" srcOrd="0" destOrd="0" presId="urn:microsoft.com/office/officeart/2005/8/layout/hierarchy1"/>
    <dgm:cxn modelId="{21E31360-90CB-4480-BC2E-7B56960820D6}" srcId="{064532EB-CB29-4FCB-B7CB-3ED88E54425E}" destId="{9029D8D6-C2DE-4276-90E7-D4F7B8ABA7E1}" srcOrd="2" destOrd="0" parTransId="{2E550048-2E9B-41F5-A1AB-F02723409E44}" sibTransId="{7E436588-B098-4AC4-A4EB-2310A55B93A2}"/>
    <dgm:cxn modelId="{546896F5-72E5-4687-8861-9044622AEF9E}" type="presOf" srcId="{9029D8D6-C2DE-4276-90E7-D4F7B8ABA7E1}" destId="{F85A2433-ED90-4664-97DF-DCA22FC6D65A}" srcOrd="0" destOrd="0" presId="urn:microsoft.com/office/officeart/2005/8/layout/hierarchy1"/>
    <dgm:cxn modelId="{267FB567-49C4-479D-9725-9E5CA4C4BA5B}" type="presOf" srcId="{1BAD8522-E1D8-4100-9F9C-B922C6893C90}" destId="{B3E4E278-8E44-45D6-9134-F672BC3A1810}" srcOrd="0" destOrd="0" presId="urn:microsoft.com/office/officeart/2005/8/layout/hierarchy1"/>
    <dgm:cxn modelId="{C0E16243-A30B-49A0-945A-73A965A12312}" type="presOf" srcId="{3BB4AA56-4C80-400F-B429-56540F0D2A30}" destId="{EE083153-1B60-41A8-AC08-58C45B0E8023}" srcOrd="0" destOrd="0" presId="urn:microsoft.com/office/officeart/2005/8/layout/hierarchy1"/>
    <dgm:cxn modelId="{0630B037-DE4F-4E69-A684-0968458B3C22}" type="presOf" srcId="{6E84CAE5-35E7-4890-B9E0-1573CFF34DA6}" destId="{F0ACA9DE-653E-4CB4-BF1A-1A05F42C1744}" srcOrd="0" destOrd="0" presId="urn:microsoft.com/office/officeart/2005/8/layout/hierarchy1"/>
    <dgm:cxn modelId="{1347CEF4-7CFA-481B-998A-B4FEEE4383AD}" srcId="{258A9A00-1735-4AD7-91CD-4219E128385D}" destId="{064532EB-CB29-4FCB-B7CB-3ED88E54425E}" srcOrd="1" destOrd="0" parTransId="{253DD5F4-F214-4EE9-B457-704B4D2F97B8}" sibTransId="{B04D981D-C357-4B56-A277-E5BAB8328906}"/>
    <dgm:cxn modelId="{D18EFAFE-D303-4220-9C24-2775CBB2D021}" type="presOf" srcId="{257F2A6E-C69E-4AFC-B990-39352E38C995}" destId="{DBA461B7-EE54-4B92-9852-FC45AC5E13EF}" srcOrd="0" destOrd="0" presId="urn:microsoft.com/office/officeart/2005/8/layout/hierarchy1"/>
    <dgm:cxn modelId="{58B63ADD-6CB4-4181-ADBB-3F961B5EAB75}" srcId="{1BAD8522-E1D8-4100-9F9C-B922C6893C90}" destId="{EC912083-46BA-47EC-834F-B53C28E6D0BD}" srcOrd="0" destOrd="0" parTransId="{F1078060-4F1D-4792-900A-9DC3C71D1776}" sibTransId="{B4159C30-DBE3-473F-B6E7-4D39883C930F}"/>
    <dgm:cxn modelId="{AE3D8C91-99BA-4D48-99F6-FE9F8AB1BB9D}" srcId="{064532EB-CB29-4FCB-B7CB-3ED88E54425E}" destId="{8672B3BE-5996-4FFB-9F34-8EFED1068854}" srcOrd="0" destOrd="0" parTransId="{6E84CAE5-35E7-4890-B9E0-1573CFF34DA6}" sibTransId="{1E9D069B-9993-4FF1-A0F3-9EC44D1A172E}"/>
    <dgm:cxn modelId="{7D07B33D-1FAC-4B89-A625-FB771262D833}" srcId="{EC912083-46BA-47EC-834F-B53C28E6D0BD}" destId="{78ABDCB0-CF42-45F9-9CA3-F7C9B369C2B1}" srcOrd="0" destOrd="0" parTransId="{AA812F48-B691-4B49-87E8-F387B986ACCF}" sibTransId="{FE834C35-5701-43BA-9F89-C1E5F60B625D}"/>
    <dgm:cxn modelId="{5CD252AA-1980-435F-B924-DF038F62CAC7}" type="presOf" srcId="{8260229A-9B04-4C0A-AB4E-4711C4990981}" destId="{47100548-2175-4288-A972-200254E3D25B}" srcOrd="0" destOrd="0" presId="urn:microsoft.com/office/officeart/2005/8/layout/hierarchy1"/>
    <dgm:cxn modelId="{36CD350C-1179-4FD0-89B0-E57B8D21FC11}" type="presOf" srcId="{AA812F48-B691-4B49-87E8-F387B986ACCF}" destId="{2CB748C9-4D1F-4719-AFFA-DE46424F3C3C}" srcOrd="0" destOrd="0" presId="urn:microsoft.com/office/officeart/2005/8/layout/hierarchy1"/>
    <dgm:cxn modelId="{A3328807-3FDE-4906-A4BD-DF552CCED2CD}" type="presOf" srcId="{EC912083-46BA-47EC-834F-B53C28E6D0BD}" destId="{E8C89017-D661-4200-8C9B-003DC6995C6E}" srcOrd="0" destOrd="0" presId="urn:microsoft.com/office/officeart/2005/8/layout/hierarchy1"/>
    <dgm:cxn modelId="{C0C81A9C-0178-4379-8B82-78FFFA27307C}" type="presOf" srcId="{23A28F21-1BAE-4C88-B192-27142E916F6E}" destId="{0CC4FDFD-C754-4641-9C52-019FC32371E4}" srcOrd="0" destOrd="0" presId="urn:microsoft.com/office/officeart/2005/8/layout/hierarchy1"/>
    <dgm:cxn modelId="{2AD469F8-47B2-4E85-A502-DF2EE5C1D7A8}" type="presOf" srcId="{164E3571-578C-4D09-802D-DA7CA8523DFE}" destId="{0461D5AF-05FB-4FEA-8E38-BD94428EEF4E}" srcOrd="0" destOrd="0" presId="urn:microsoft.com/office/officeart/2005/8/layout/hierarchy1"/>
    <dgm:cxn modelId="{ADDD8861-EDB8-4298-8345-C46CC4F5BF1A}" type="presOf" srcId="{FFD28052-AA56-4A5C-87FA-2E255A443C85}" destId="{A401143C-6B7F-4AC1-993A-A14FE97DDEB8}" srcOrd="0" destOrd="0" presId="urn:microsoft.com/office/officeart/2005/8/layout/hierarchy1"/>
    <dgm:cxn modelId="{4B27DB0B-7B43-4486-BA9F-4B8F0A75D7FF}" type="presOf" srcId="{253DD5F4-F214-4EE9-B457-704B4D2F97B8}" destId="{42EB675F-05B2-4097-B390-B35B43CF42E7}" srcOrd="0" destOrd="0" presId="urn:microsoft.com/office/officeart/2005/8/layout/hierarchy1"/>
    <dgm:cxn modelId="{CBE0FA2F-21DD-42AA-9B29-8EF4C4EE6435}" srcId="{EC912083-46BA-47EC-834F-B53C28E6D0BD}" destId="{3BB4AA56-4C80-400F-B429-56540F0D2A30}" srcOrd="2" destOrd="0" parTransId="{FFD28052-AA56-4A5C-87FA-2E255A443C85}" sibTransId="{32170DE0-6553-4C68-AF8D-1E4C3613735A}"/>
    <dgm:cxn modelId="{106D1728-D1B0-440C-A9A2-0B68140C3170}" srcId="{258A9A00-1735-4AD7-91CD-4219E128385D}" destId="{28F39873-9051-4D44-9B48-67E2C9FB1436}" srcOrd="0" destOrd="0" parTransId="{EAA9D65A-814D-4BD0-892D-EC754540004B}" sibTransId="{D80C2CE3-26BB-4FBA-8463-7DD4A7FC8A5C}"/>
    <dgm:cxn modelId="{6A09AE4A-BF3B-4923-9211-7002CECB24DF}" srcId="{EC912083-46BA-47EC-834F-B53C28E6D0BD}" destId="{258A9A00-1735-4AD7-91CD-4219E128385D}" srcOrd="1" destOrd="0" parTransId="{164E3571-578C-4D09-802D-DA7CA8523DFE}" sibTransId="{79213DFF-C503-48D3-89F4-E8701BA849D7}"/>
    <dgm:cxn modelId="{C8B05FCD-B597-4888-BF4D-EA0B87C23F63}" type="presOf" srcId="{2E550048-2E9B-41F5-A1AB-F02723409E44}" destId="{554989B4-CA9F-4C61-81ED-C0D977FC2AA2}" srcOrd="0" destOrd="0" presId="urn:microsoft.com/office/officeart/2005/8/layout/hierarchy1"/>
    <dgm:cxn modelId="{E47E69BE-9A18-4F74-848A-83EC34E565B1}" type="presOf" srcId="{8672B3BE-5996-4FFB-9F34-8EFED1068854}" destId="{C584A2C0-E34D-4137-B74F-C05E43CCB2B4}" srcOrd="0" destOrd="0" presId="urn:microsoft.com/office/officeart/2005/8/layout/hierarchy1"/>
    <dgm:cxn modelId="{E3979454-8209-40B6-BB9E-33EAD2674363}" type="presParOf" srcId="{B3E4E278-8E44-45D6-9134-F672BC3A1810}" destId="{8C664F4E-A747-45AC-816F-CB8752B5A6EB}" srcOrd="0" destOrd="0" presId="urn:microsoft.com/office/officeart/2005/8/layout/hierarchy1"/>
    <dgm:cxn modelId="{2B53B01A-AA6C-4164-9C5D-A91F8EDF8306}" type="presParOf" srcId="{8C664F4E-A747-45AC-816F-CB8752B5A6EB}" destId="{33443B6F-AA6A-4DA3-9109-10B1D495203B}" srcOrd="0" destOrd="0" presId="urn:microsoft.com/office/officeart/2005/8/layout/hierarchy1"/>
    <dgm:cxn modelId="{C75CA6A2-A00B-46A2-89EB-5CC99A129512}" type="presParOf" srcId="{33443B6F-AA6A-4DA3-9109-10B1D495203B}" destId="{546A36DC-C5E8-45D7-B7A6-06942D8B018C}" srcOrd="0" destOrd="0" presId="urn:microsoft.com/office/officeart/2005/8/layout/hierarchy1"/>
    <dgm:cxn modelId="{510C4184-C8B1-49B3-AF42-09679AEB77C0}" type="presParOf" srcId="{33443B6F-AA6A-4DA3-9109-10B1D495203B}" destId="{E8C89017-D661-4200-8C9B-003DC6995C6E}" srcOrd="1" destOrd="0" presId="urn:microsoft.com/office/officeart/2005/8/layout/hierarchy1"/>
    <dgm:cxn modelId="{D703DA85-D847-499E-AD7D-A207E2DAE9A7}" type="presParOf" srcId="{8C664F4E-A747-45AC-816F-CB8752B5A6EB}" destId="{4EA1512F-9659-48B8-92DD-CE06EDC9BAD8}" srcOrd="1" destOrd="0" presId="urn:microsoft.com/office/officeart/2005/8/layout/hierarchy1"/>
    <dgm:cxn modelId="{2771E8A2-FBFD-4BED-BA00-F5D360EEFD19}" type="presParOf" srcId="{4EA1512F-9659-48B8-92DD-CE06EDC9BAD8}" destId="{2CB748C9-4D1F-4719-AFFA-DE46424F3C3C}" srcOrd="0" destOrd="0" presId="urn:microsoft.com/office/officeart/2005/8/layout/hierarchy1"/>
    <dgm:cxn modelId="{4F72CAED-CBF6-431D-AB5C-7DF2C14985F7}" type="presParOf" srcId="{4EA1512F-9659-48B8-92DD-CE06EDC9BAD8}" destId="{7BCE6E15-9C25-4870-B8AA-8A06806F3C74}" srcOrd="1" destOrd="0" presId="urn:microsoft.com/office/officeart/2005/8/layout/hierarchy1"/>
    <dgm:cxn modelId="{87A45972-B142-4C16-9ACE-C8FEB9725BA5}" type="presParOf" srcId="{7BCE6E15-9C25-4870-B8AA-8A06806F3C74}" destId="{E08C6698-4BD9-4369-BD28-E6E734905981}" srcOrd="0" destOrd="0" presId="urn:microsoft.com/office/officeart/2005/8/layout/hierarchy1"/>
    <dgm:cxn modelId="{4F02D3A9-8C57-4260-8ED7-4931E828F88C}" type="presParOf" srcId="{E08C6698-4BD9-4369-BD28-E6E734905981}" destId="{2CCB8B53-1561-490A-9E25-D5F45649BBE8}" srcOrd="0" destOrd="0" presId="urn:microsoft.com/office/officeart/2005/8/layout/hierarchy1"/>
    <dgm:cxn modelId="{AE5B5806-B977-4C07-828E-E198B76FB55E}" type="presParOf" srcId="{E08C6698-4BD9-4369-BD28-E6E734905981}" destId="{51190D3A-4FAE-4186-9AD7-7A5161F310F6}" srcOrd="1" destOrd="0" presId="urn:microsoft.com/office/officeart/2005/8/layout/hierarchy1"/>
    <dgm:cxn modelId="{55564F02-069C-411C-B00B-677C12816D7E}" type="presParOf" srcId="{7BCE6E15-9C25-4870-B8AA-8A06806F3C74}" destId="{A0E03877-DFC6-479B-9FC5-E8697EB6F59C}" srcOrd="1" destOrd="0" presId="urn:microsoft.com/office/officeart/2005/8/layout/hierarchy1"/>
    <dgm:cxn modelId="{D27A85B7-9635-4460-A99F-387014F9A79B}" type="presParOf" srcId="{A0E03877-DFC6-479B-9FC5-E8697EB6F59C}" destId="{20ECDD28-6E1D-42BF-B243-ED3A727BC509}" srcOrd="0" destOrd="0" presId="urn:microsoft.com/office/officeart/2005/8/layout/hierarchy1"/>
    <dgm:cxn modelId="{C6C19254-8F3F-4903-BC4B-94678FDE7DC8}" type="presParOf" srcId="{A0E03877-DFC6-479B-9FC5-E8697EB6F59C}" destId="{90986A1B-9207-413F-9A56-691A12A6421B}" srcOrd="1" destOrd="0" presId="urn:microsoft.com/office/officeart/2005/8/layout/hierarchy1"/>
    <dgm:cxn modelId="{805FD205-7624-4D70-B263-2446CC9C6E9E}" type="presParOf" srcId="{90986A1B-9207-413F-9A56-691A12A6421B}" destId="{8FA5C096-9938-46BD-BEAD-31797C62FF3A}" srcOrd="0" destOrd="0" presId="urn:microsoft.com/office/officeart/2005/8/layout/hierarchy1"/>
    <dgm:cxn modelId="{334AC99B-5AE0-40E2-9C65-A89235208E3E}" type="presParOf" srcId="{8FA5C096-9938-46BD-BEAD-31797C62FF3A}" destId="{CEB5DD64-D876-439F-873B-86DEEA4F6254}" srcOrd="0" destOrd="0" presId="urn:microsoft.com/office/officeart/2005/8/layout/hierarchy1"/>
    <dgm:cxn modelId="{D822B42C-675C-4648-93E0-3420D2590307}" type="presParOf" srcId="{8FA5C096-9938-46BD-BEAD-31797C62FF3A}" destId="{DBA461B7-EE54-4B92-9852-FC45AC5E13EF}" srcOrd="1" destOrd="0" presId="urn:microsoft.com/office/officeart/2005/8/layout/hierarchy1"/>
    <dgm:cxn modelId="{298FAB79-55CC-41FF-A1E1-B79C9F8D27A8}" type="presParOf" srcId="{90986A1B-9207-413F-9A56-691A12A6421B}" destId="{2227C8FB-C79D-4CBE-948E-E8DD3C1FDF1B}" srcOrd="1" destOrd="0" presId="urn:microsoft.com/office/officeart/2005/8/layout/hierarchy1"/>
    <dgm:cxn modelId="{AEB47111-A1E3-4C1D-940A-6AF1D7DC3C90}" type="presParOf" srcId="{A0E03877-DFC6-479B-9FC5-E8697EB6F59C}" destId="{116D0C0B-77DD-460B-A37D-60A6AC842D12}" srcOrd="2" destOrd="0" presId="urn:microsoft.com/office/officeart/2005/8/layout/hierarchy1"/>
    <dgm:cxn modelId="{590AB4B7-B65A-431B-8224-5F4F2BDDCF73}" type="presParOf" srcId="{A0E03877-DFC6-479B-9FC5-E8697EB6F59C}" destId="{F1E71E1C-1B6B-44A0-AFD0-751B5B7EDF1E}" srcOrd="3" destOrd="0" presId="urn:microsoft.com/office/officeart/2005/8/layout/hierarchy1"/>
    <dgm:cxn modelId="{909071ED-F02C-47C2-BC76-E6973D9266E5}" type="presParOf" srcId="{F1E71E1C-1B6B-44A0-AFD0-751B5B7EDF1E}" destId="{05AF1028-4084-40E0-A40B-65AA4F491F9D}" srcOrd="0" destOrd="0" presId="urn:microsoft.com/office/officeart/2005/8/layout/hierarchy1"/>
    <dgm:cxn modelId="{BB6BDFB7-1C28-4C3D-A6B7-18B266EB4596}" type="presParOf" srcId="{05AF1028-4084-40E0-A40B-65AA4F491F9D}" destId="{06624D72-4AC0-4D9C-95E8-0C0F54B2A32B}" srcOrd="0" destOrd="0" presId="urn:microsoft.com/office/officeart/2005/8/layout/hierarchy1"/>
    <dgm:cxn modelId="{631B37EF-8E7F-427B-9C13-CC35F170E5A1}" type="presParOf" srcId="{05AF1028-4084-40E0-A40B-65AA4F491F9D}" destId="{47100548-2175-4288-A972-200254E3D25B}" srcOrd="1" destOrd="0" presId="urn:microsoft.com/office/officeart/2005/8/layout/hierarchy1"/>
    <dgm:cxn modelId="{12536DD5-AA24-4B70-A216-A527F6529144}" type="presParOf" srcId="{F1E71E1C-1B6B-44A0-AFD0-751B5B7EDF1E}" destId="{5FF42C2B-602E-44B0-8AF1-DC0DD9B3F50E}" srcOrd="1" destOrd="0" presId="urn:microsoft.com/office/officeart/2005/8/layout/hierarchy1"/>
    <dgm:cxn modelId="{289BD2A3-E225-48B9-80DF-4ABC9F9CED55}" type="presParOf" srcId="{4EA1512F-9659-48B8-92DD-CE06EDC9BAD8}" destId="{0461D5AF-05FB-4FEA-8E38-BD94428EEF4E}" srcOrd="2" destOrd="0" presId="urn:microsoft.com/office/officeart/2005/8/layout/hierarchy1"/>
    <dgm:cxn modelId="{AE83B961-3FEE-4F31-9C8C-ABA5D4BFD283}" type="presParOf" srcId="{4EA1512F-9659-48B8-92DD-CE06EDC9BAD8}" destId="{348BBC97-9E63-4DF0-885A-011C6C6EC32A}" srcOrd="3" destOrd="0" presId="urn:microsoft.com/office/officeart/2005/8/layout/hierarchy1"/>
    <dgm:cxn modelId="{AB0DB001-C4EE-4215-9F51-C233B958ABB6}" type="presParOf" srcId="{348BBC97-9E63-4DF0-885A-011C6C6EC32A}" destId="{287E6DFC-6816-4B27-8C93-A21D7F45ADB1}" srcOrd="0" destOrd="0" presId="urn:microsoft.com/office/officeart/2005/8/layout/hierarchy1"/>
    <dgm:cxn modelId="{DD157F8B-8E28-479B-853E-10853CC67B98}" type="presParOf" srcId="{287E6DFC-6816-4B27-8C93-A21D7F45ADB1}" destId="{46D9B7B0-5CC7-49AA-A7F8-79B170E9F145}" srcOrd="0" destOrd="0" presId="urn:microsoft.com/office/officeart/2005/8/layout/hierarchy1"/>
    <dgm:cxn modelId="{2E35F2F4-7C47-4ADA-9596-3A88E66C859F}" type="presParOf" srcId="{287E6DFC-6816-4B27-8C93-A21D7F45ADB1}" destId="{EB80591B-7F82-4444-9A20-A1C802713729}" srcOrd="1" destOrd="0" presId="urn:microsoft.com/office/officeart/2005/8/layout/hierarchy1"/>
    <dgm:cxn modelId="{E9D889C0-AA39-4062-9325-7D97E9E2124B}" type="presParOf" srcId="{348BBC97-9E63-4DF0-885A-011C6C6EC32A}" destId="{96928F48-7201-47CA-A827-69610F60DC59}" srcOrd="1" destOrd="0" presId="urn:microsoft.com/office/officeart/2005/8/layout/hierarchy1"/>
    <dgm:cxn modelId="{FA155174-C3EC-4B7F-B847-2ACC35C9A89E}" type="presParOf" srcId="{96928F48-7201-47CA-A827-69610F60DC59}" destId="{A2DCD298-C30C-4AB1-87B4-C7E274572460}" srcOrd="0" destOrd="0" presId="urn:microsoft.com/office/officeart/2005/8/layout/hierarchy1"/>
    <dgm:cxn modelId="{94AAE7F5-4A97-49D4-A62B-E240F6AE3227}" type="presParOf" srcId="{96928F48-7201-47CA-A827-69610F60DC59}" destId="{EC3CF787-7EDC-43C5-A2F3-CAE22F4E7E49}" srcOrd="1" destOrd="0" presId="urn:microsoft.com/office/officeart/2005/8/layout/hierarchy1"/>
    <dgm:cxn modelId="{5A48D4DB-AFDB-43EA-9F09-6F64971148DD}" type="presParOf" srcId="{EC3CF787-7EDC-43C5-A2F3-CAE22F4E7E49}" destId="{DB9A565A-8BE0-4392-A28F-3D19E25CCAD6}" srcOrd="0" destOrd="0" presId="urn:microsoft.com/office/officeart/2005/8/layout/hierarchy1"/>
    <dgm:cxn modelId="{9D18D570-785F-4DEC-B776-A6269600E23D}" type="presParOf" srcId="{DB9A565A-8BE0-4392-A28F-3D19E25CCAD6}" destId="{CA9B27A8-04D7-4C54-AF87-34F0FA43976F}" srcOrd="0" destOrd="0" presId="urn:microsoft.com/office/officeart/2005/8/layout/hierarchy1"/>
    <dgm:cxn modelId="{BFCCE51B-AEC3-48A7-9492-F913BA71331F}" type="presParOf" srcId="{DB9A565A-8BE0-4392-A28F-3D19E25CCAD6}" destId="{8D510DE3-FF9C-40F1-82EB-CFE06C7FCC55}" srcOrd="1" destOrd="0" presId="urn:microsoft.com/office/officeart/2005/8/layout/hierarchy1"/>
    <dgm:cxn modelId="{5D74DCA3-B297-40B1-A32D-3608FB697F79}" type="presParOf" srcId="{EC3CF787-7EDC-43C5-A2F3-CAE22F4E7E49}" destId="{C8C46303-8949-450F-8FD5-140999FE2766}" srcOrd="1" destOrd="0" presId="urn:microsoft.com/office/officeart/2005/8/layout/hierarchy1"/>
    <dgm:cxn modelId="{11A160DA-521A-4868-9D73-B9CE7DE9D8EA}" type="presParOf" srcId="{96928F48-7201-47CA-A827-69610F60DC59}" destId="{42EB675F-05B2-4097-B390-B35B43CF42E7}" srcOrd="2" destOrd="0" presId="urn:microsoft.com/office/officeart/2005/8/layout/hierarchy1"/>
    <dgm:cxn modelId="{861C8411-37C3-469F-92E0-FF8BC8E9BAE6}" type="presParOf" srcId="{96928F48-7201-47CA-A827-69610F60DC59}" destId="{DD899FAD-E61C-4285-9F46-286A50539D02}" srcOrd="3" destOrd="0" presId="urn:microsoft.com/office/officeart/2005/8/layout/hierarchy1"/>
    <dgm:cxn modelId="{B5D55668-A503-4B4D-8D1D-F3E4CF4874F7}" type="presParOf" srcId="{DD899FAD-E61C-4285-9F46-286A50539D02}" destId="{2D75977E-E654-4989-BEBF-35B6CD651B5A}" srcOrd="0" destOrd="0" presId="urn:microsoft.com/office/officeart/2005/8/layout/hierarchy1"/>
    <dgm:cxn modelId="{AAD3D0A1-CBB1-44C1-A0FA-6E0B24EBE9F6}" type="presParOf" srcId="{2D75977E-E654-4989-BEBF-35B6CD651B5A}" destId="{E5032729-956A-404D-B053-0B805D3B5A36}" srcOrd="0" destOrd="0" presId="urn:microsoft.com/office/officeart/2005/8/layout/hierarchy1"/>
    <dgm:cxn modelId="{A7DB1668-8AE4-4830-923A-9E6EFAA29EF5}" type="presParOf" srcId="{2D75977E-E654-4989-BEBF-35B6CD651B5A}" destId="{911DE27C-54F2-43FE-9196-F6DCA9E0603E}" srcOrd="1" destOrd="0" presId="urn:microsoft.com/office/officeart/2005/8/layout/hierarchy1"/>
    <dgm:cxn modelId="{CAC3860B-197E-40ED-8035-CD0F7C4198C0}" type="presParOf" srcId="{DD899FAD-E61C-4285-9F46-286A50539D02}" destId="{C8E53080-6357-4ECC-AC44-71F1CD78CC4A}" srcOrd="1" destOrd="0" presId="urn:microsoft.com/office/officeart/2005/8/layout/hierarchy1"/>
    <dgm:cxn modelId="{D5F9ADAD-B653-4DB2-8276-1C764ABEF8CD}" type="presParOf" srcId="{C8E53080-6357-4ECC-AC44-71F1CD78CC4A}" destId="{F0ACA9DE-653E-4CB4-BF1A-1A05F42C1744}" srcOrd="0" destOrd="0" presId="urn:microsoft.com/office/officeart/2005/8/layout/hierarchy1"/>
    <dgm:cxn modelId="{80E6A92C-EB7A-48C8-B32E-7AA0677D8038}" type="presParOf" srcId="{C8E53080-6357-4ECC-AC44-71F1CD78CC4A}" destId="{B12A00CF-A17A-473E-BAFE-A292DF16C804}" srcOrd="1" destOrd="0" presId="urn:microsoft.com/office/officeart/2005/8/layout/hierarchy1"/>
    <dgm:cxn modelId="{97CD3916-12C7-4D6A-A029-2B4C36E57C4A}" type="presParOf" srcId="{B12A00CF-A17A-473E-BAFE-A292DF16C804}" destId="{63C2F2AB-21B3-46B3-A86B-69B54F8C9055}" srcOrd="0" destOrd="0" presId="urn:microsoft.com/office/officeart/2005/8/layout/hierarchy1"/>
    <dgm:cxn modelId="{66628E9E-1CE0-41B4-827A-7EFC33614305}" type="presParOf" srcId="{63C2F2AB-21B3-46B3-A86B-69B54F8C9055}" destId="{39FECBF1-45B6-4A79-B96C-549A7DAEA617}" srcOrd="0" destOrd="0" presId="urn:microsoft.com/office/officeart/2005/8/layout/hierarchy1"/>
    <dgm:cxn modelId="{B4675D24-5007-439A-BAA2-EF9287A9C777}" type="presParOf" srcId="{63C2F2AB-21B3-46B3-A86B-69B54F8C9055}" destId="{C584A2C0-E34D-4137-B74F-C05E43CCB2B4}" srcOrd="1" destOrd="0" presId="urn:microsoft.com/office/officeart/2005/8/layout/hierarchy1"/>
    <dgm:cxn modelId="{4E751B8F-3AD0-49ED-A1AE-E19BCDA3492C}" type="presParOf" srcId="{B12A00CF-A17A-473E-BAFE-A292DF16C804}" destId="{1E696702-F350-430C-989F-C3EC22FDC6D0}" srcOrd="1" destOrd="0" presId="urn:microsoft.com/office/officeart/2005/8/layout/hierarchy1"/>
    <dgm:cxn modelId="{5440854E-FE25-4CF7-B3BE-8C52EF06B97F}" type="presParOf" srcId="{C8E53080-6357-4ECC-AC44-71F1CD78CC4A}" destId="{0CC4FDFD-C754-4641-9C52-019FC32371E4}" srcOrd="2" destOrd="0" presId="urn:microsoft.com/office/officeart/2005/8/layout/hierarchy1"/>
    <dgm:cxn modelId="{633F1772-4040-4BCA-91EE-5D227841CDEC}" type="presParOf" srcId="{C8E53080-6357-4ECC-AC44-71F1CD78CC4A}" destId="{A8F3B9BC-A0E7-4434-A574-70188A9FC132}" srcOrd="3" destOrd="0" presId="urn:microsoft.com/office/officeart/2005/8/layout/hierarchy1"/>
    <dgm:cxn modelId="{3F0824FA-D9E7-4BFB-9B0C-5A0A047B5470}" type="presParOf" srcId="{A8F3B9BC-A0E7-4434-A574-70188A9FC132}" destId="{02ED1205-9E15-484F-875F-F698FF200D98}" srcOrd="0" destOrd="0" presId="urn:microsoft.com/office/officeart/2005/8/layout/hierarchy1"/>
    <dgm:cxn modelId="{09C104A3-8C1A-4AB4-9AA6-934968A5479A}" type="presParOf" srcId="{02ED1205-9E15-484F-875F-F698FF200D98}" destId="{D3B78FD5-24EC-4A04-94F5-6E8D69ABB201}" srcOrd="0" destOrd="0" presId="urn:microsoft.com/office/officeart/2005/8/layout/hierarchy1"/>
    <dgm:cxn modelId="{649EC670-C551-4984-9B61-58A24208EFC6}" type="presParOf" srcId="{02ED1205-9E15-484F-875F-F698FF200D98}" destId="{910B0E26-1C49-46EC-9A43-FE0B4335F2B9}" srcOrd="1" destOrd="0" presId="urn:microsoft.com/office/officeart/2005/8/layout/hierarchy1"/>
    <dgm:cxn modelId="{6A570A83-A984-4821-9D41-6F3EA3C81A28}" type="presParOf" srcId="{A8F3B9BC-A0E7-4434-A574-70188A9FC132}" destId="{ACA630B1-4F04-4D3E-AC41-AE8EDE061548}" srcOrd="1" destOrd="0" presId="urn:microsoft.com/office/officeart/2005/8/layout/hierarchy1"/>
    <dgm:cxn modelId="{177791DC-CA74-4674-9A6D-2C6BAE73F31B}" type="presParOf" srcId="{C8E53080-6357-4ECC-AC44-71F1CD78CC4A}" destId="{554989B4-CA9F-4C61-81ED-C0D977FC2AA2}" srcOrd="4" destOrd="0" presId="urn:microsoft.com/office/officeart/2005/8/layout/hierarchy1"/>
    <dgm:cxn modelId="{2D109E94-C3D6-4303-8745-641B529567DD}" type="presParOf" srcId="{C8E53080-6357-4ECC-AC44-71F1CD78CC4A}" destId="{284CC84E-8764-4F2A-8741-B55B65A0C2B8}" srcOrd="5" destOrd="0" presId="urn:microsoft.com/office/officeart/2005/8/layout/hierarchy1"/>
    <dgm:cxn modelId="{A383B892-FDA0-4697-99C6-A658FE922834}" type="presParOf" srcId="{284CC84E-8764-4F2A-8741-B55B65A0C2B8}" destId="{590D67AF-C977-46CF-9EB6-907388B60BC6}" srcOrd="0" destOrd="0" presId="urn:microsoft.com/office/officeart/2005/8/layout/hierarchy1"/>
    <dgm:cxn modelId="{1DD83FBA-8AAF-4094-8EA2-BD556622A21E}" type="presParOf" srcId="{590D67AF-C977-46CF-9EB6-907388B60BC6}" destId="{BFDFD25A-70CD-493F-8391-17A811B3B51F}" srcOrd="0" destOrd="0" presId="urn:microsoft.com/office/officeart/2005/8/layout/hierarchy1"/>
    <dgm:cxn modelId="{088A252C-4315-49B9-84FC-80CAC09D43BA}" type="presParOf" srcId="{590D67AF-C977-46CF-9EB6-907388B60BC6}" destId="{F85A2433-ED90-4664-97DF-DCA22FC6D65A}" srcOrd="1" destOrd="0" presId="urn:microsoft.com/office/officeart/2005/8/layout/hierarchy1"/>
    <dgm:cxn modelId="{977EECE8-2F35-4D57-A066-39BC5267181A}" type="presParOf" srcId="{284CC84E-8764-4F2A-8741-B55B65A0C2B8}" destId="{A790D564-FDF3-449E-8AA3-FDA00A18CAA0}" srcOrd="1" destOrd="0" presId="urn:microsoft.com/office/officeart/2005/8/layout/hierarchy1"/>
    <dgm:cxn modelId="{6C5BCFAE-10DE-46E7-A0A2-5646F8CCC22A}" type="presParOf" srcId="{4EA1512F-9659-48B8-92DD-CE06EDC9BAD8}" destId="{A401143C-6B7F-4AC1-993A-A14FE97DDEB8}" srcOrd="4" destOrd="0" presId="urn:microsoft.com/office/officeart/2005/8/layout/hierarchy1"/>
    <dgm:cxn modelId="{EE44C64E-A5FD-4FA2-B6E7-76CF04CC26A6}" type="presParOf" srcId="{4EA1512F-9659-48B8-92DD-CE06EDC9BAD8}" destId="{CBBAB2AB-03F6-4693-80BD-B9899340FEFC}" srcOrd="5" destOrd="0" presId="urn:microsoft.com/office/officeart/2005/8/layout/hierarchy1"/>
    <dgm:cxn modelId="{E16AA1DB-A69D-4D71-87DE-ED84A4DD2306}" type="presParOf" srcId="{CBBAB2AB-03F6-4693-80BD-B9899340FEFC}" destId="{216A03FC-95E9-4912-A574-57EAD5930949}" srcOrd="0" destOrd="0" presId="urn:microsoft.com/office/officeart/2005/8/layout/hierarchy1"/>
    <dgm:cxn modelId="{1B696AAA-41DA-4606-89BB-93C3E2C32830}" type="presParOf" srcId="{216A03FC-95E9-4912-A574-57EAD5930949}" destId="{0EEF660E-407E-4E31-85D6-389DF66D28AC}" srcOrd="0" destOrd="0" presId="urn:microsoft.com/office/officeart/2005/8/layout/hierarchy1"/>
    <dgm:cxn modelId="{9EDD0DA3-8F3C-46C5-BB66-6C9BE0BB6F19}" type="presParOf" srcId="{216A03FC-95E9-4912-A574-57EAD5930949}" destId="{EE083153-1B60-41A8-AC08-58C45B0E8023}" srcOrd="1" destOrd="0" presId="urn:microsoft.com/office/officeart/2005/8/layout/hierarchy1"/>
    <dgm:cxn modelId="{FCDBD9EF-73D9-4E64-BDC7-0E2D0C33B369}" type="presParOf" srcId="{CBBAB2AB-03F6-4693-80BD-B9899340FEFC}" destId="{C283D03E-8E35-42E4-A8D3-279E3F40E8DD}" srcOrd="1" destOrd="0" presId="urn:microsoft.com/office/officeart/2005/8/layout/hierarchy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1143C-6B7F-4AC1-993A-A14FE97DDEB8}">
      <dsp:nvSpPr>
        <dsp:cNvPr id="0" name=""/>
        <dsp:cNvSpPr/>
      </dsp:nvSpPr>
      <dsp:spPr>
        <a:xfrm>
          <a:off x="4787100" y="731145"/>
          <a:ext cx="3001436" cy="892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633"/>
              </a:lnTo>
              <a:lnTo>
                <a:pt x="2915330" y="621633"/>
              </a:lnTo>
              <a:lnTo>
                <a:pt x="2915330" y="731728"/>
              </a:lnTo>
            </a:path>
          </a:pathLst>
        </a:custGeom>
        <a:noFill/>
        <a:ln w="9525" cap="flat" cmpd="sng" algn="ctr">
          <a:solidFill>
            <a:srgbClr val="06906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4989B4-CA9F-4C61-81ED-C0D977FC2AA2}">
      <dsp:nvSpPr>
        <dsp:cNvPr id="0" name=""/>
        <dsp:cNvSpPr/>
      </dsp:nvSpPr>
      <dsp:spPr>
        <a:xfrm>
          <a:off x="7025035" y="4154420"/>
          <a:ext cx="1050189" cy="4311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540"/>
              </a:lnTo>
              <a:lnTo>
                <a:pt x="726262" y="235540"/>
              </a:lnTo>
              <a:lnTo>
                <a:pt x="726262" y="345634"/>
              </a:lnTo>
            </a:path>
          </a:pathLst>
        </a:custGeom>
        <a:noFill/>
        <a:ln w="9525" cap="flat" cmpd="sng" algn="ctr">
          <a:solidFill>
            <a:srgbClr val="32323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4FDFD-C754-4641-9C52-019FC32371E4}">
      <dsp:nvSpPr>
        <dsp:cNvPr id="0" name=""/>
        <dsp:cNvSpPr/>
      </dsp:nvSpPr>
      <dsp:spPr>
        <a:xfrm>
          <a:off x="6138675" y="4154420"/>
          <a:ext cx="886360" cy="437230"/>
        </a:xfrm>
        <a:custGeom>
          <a:avLst/>
          <a:gdLst/>
          <a:ahLst/>
          <a:cxnLst/>
          <a:rect l="0" t="0" r="0" b="0"/>
          <a:pathLst>
            <a:path>
              <a:moveTo>
                <a:pt x="726262" y="0"/>
              </a:moveTo>
              <a:lnTo>
                <a:pt x="726262" y="235540"/>
              </a:lnTo>
              <a:lnTo>
                <a:pt x="0" y="235540"/>
              </a:lnTo>
              <a:lnTo>
                <a:pt x="0" y="345634"/>
              </a:lnTo>
            </a:path>
          </a:pathLst>
        </a:custGeom>
        <a:noFill/>
        <a:ln w="9525" cap="flat" cmpd="sng" algn="ctr">
          <a:solidFill>
            <a:srgbClr val="32323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CA9DE-653E-4CB4-BF1A-1A05F42C1744}">
      <dsp:nvSpPr>
        <dsp:cNvPr id="0" name=""/>
        <dsp:cNvSpPr/>
      </dsp:nvSpPr>
      <dsp:spPr>
        <a:xfrm>
          <a:off x="4104341" y="4154420"/>
          <a:ext cx="2920694" cy="541146"/>
        </a:xfrm>
        <a:custGeom>
          <a:avLst/>
          <a:gdLst/>
          <a:ahLst/>
          <a:cxnLst/>
          <a:rect l="0" t="0" r="0" b="0"/>
          <a:pathLst>
            <a:path>
              <a:moveTo>
                <a:pt x="2178787" y="0"/>
              </a:moveTo>
              <a:lnTo>
                <a:pt x="2178787" y="235540"/>
              </a:lnTo>
              <a:lnTo>
                <a:pt x="0" y="235540"/>
              </a:lnTo>
              <a:lnTo>
                <a:pt x="0" y="345634"/>
              </a:lnTo>
            </a:path>
          </a:pathLst>
        </a:custGeom>
        <a:noFill/>
        <a:ln w="9525" cap="flat" cmpd="sng" algn="ctr">
          <a:solidFill>
            <a:srgbClr val="32323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EB675F-05B2-4097-B390-B35B43CF42E7}">
      <dsp:nvSpPr>
        <dsp:cNvPr id="0" name=""/>
        <dsp:cNvSpPr/>
      </dsp:nvSpPr>
      <dsp:spPr>
        <a:xfrm>
          <a:off x="4873936" y="2658043"/>
          <a:ext cx="2151099" cy="4616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540"/>
              </a:lnTo>
              <a:lnTo>
                <a:pt x="726262" y="235540"/>
              </a:lnTo>
              <a:lnTo>
                <a:pt x="726262" y="345634"/>
              </a:lnTo>
            </a:path>
          </a:pathLst>
        </a:custGeom>
        <a:noFill/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DCD298-C30C-4AB1-87B4-C7E274572460}">
      <dsp:nvSpPr>
        <dsp:cNvPr id="0" name=""/>
        <dsp:cNvSpPr/>
      </dsp:nvSpPr>
      <dsp:spPr>
        <a:xfrm>
          <a:off x="4873936" y="2658043"/>
          <a:ext cx="214549" cy="437230"/>
        </a:xfrm>
        <a:custGeom>
          <a:avLst/>
          <a:gdLst/>
          <a:ahLst/>
          <a:cxnLst/>
          <a:rect l="0" t="0" r="0" b="0"/>
          <a:pathLst>
            <a:path>
              <a:moveTo>
                <a:pt x="726262" y="0"/>
              </a:moveTo>
              <a:lnTo>
                <a:pt x="726262" y="235540"/>
              </a:lnTo>
              <a:lnTo>
                <a:pt x="0" y="235540"/>
              </a:lnTo>
              <a:lnTo>
                <a:pt x="0" y="345634"/>
              </a:lnTo>
            </a:path>
          </a:pathLst>
        </a:custGeom>
        <a:noFill/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1D5AF-05FB-4FEA-8E38-BD94428EEF4E}">
      <dsp:nvSpPr>
        <dsp:cNvPr id="0" name=""/>
        <dsp:cNvSpPr/>
      </dsp:nvSpPr>
      <dsp:spPr>
        <a:xfrm>
          <a:off x="4741380" y="731145"/>
          <a:ext cx="91440" cy="8921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33"/>
              </a:lnTo>
              <a:lnTo>
                <a:pt x="55999" y="621633"/>
              </a:lnTo>
              <a:lnTo>
                <a:pt x="55999" y="731728"/>
              </a:lnTo>
            </a:path>
          </a:pathLst>
        </a:custGeom>
        <a:noFill/>
        <a:ln w="9525" cap="flat" cmpd="sng" algn="ctr">
          <a:solidFill>
            <a:srgbClr val="06906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D0C0B-77DD-460B-A37D-60A6AC842D12}">
      <dsp:nvSpPr>
        <dsp:cNvPr id="0" name=""/>
        <dsp:cNvSpPr/>
      </dsp:nvSpPr>
      <dsp:spPr>
        <a:xfrm>
          <a:off x="1813853" y="2658043"/>
          <a:ext cx="995780" cy="4739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540"/>
              </a:lnTo>
              <a:lnTo>
                <a:pt x="726262" y="235540"/>
              </a:lnTo>
              <a:lnTo>
                <a:pt x="726262" y="345634"/>
              </a:lnTo>
            </a:path>
          </a:pathLst>
        </a:custGeom>
        <a:noFill/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ECDD28-6E1D-42BF-B243-ED3A727BC509}">
      <dsp:nvSpPr>
        <dsp:cNvPr id="0" name=""/>
        <dsp:cNvSpPr/>
      </dsp:nvSpPr>
      <dsp:spPr>
        <a:xfrm>
          <a:off x="818073" y="2658043"/>
          <a:ext cx="995780" cy="473900"/>
        </a:xfrm>
        <a:custGeom>
          <a:avLst/>
          <a:gdLst/>
          <a:ahLst/>
          <a:cxnLst/>
          <a:rect l="0" t="0" r="0" b="0"/>
          <a:pathLst>
            <a:path>
              <a:moveTo>
                <a:pt x="726262" y="0"/>
              </a:moveTo>
              <a:lnTo>
                <a:pt x="726262" y="235540"/>
              </a:lnTo>
              <a:lnTo>
                <a:pt x="0" y="235540"/>
              </a:lnTo>
              <a:lnTo>
                <a:pt x="0" y="345634"/>
              </a:lnTo>
            </a:path>
          </a:pathLst>
        </a:custGeom>
        <a:noFill/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748C9-4D1F-4719-AFFA-DE46424F3C3C}">
      <dsp:nvSpPr>
        <dsp:cNvPr id="0" name=""/>
        <dsp:cNvSpPr/>
      </dsp:nvSpPr>
      <dsp:spPr>
        <a:xfrm>
          <a:off x="1813853" y="731145"/>
          <a:ext cx="2973246" cy="892191"/>
        </a:xfrm>
        <a:custGeom>
          <a:avLst/>
          <a:gdLst/>
          <a:ahLst/>
          <a:cxnLst/>
          <a:rect l="0" t="0" r="0" b="0"/>
          <a:pathLst>
            <a:path>
              <a:moveTo>
                <a:pt x="2894770" y="0"/>
              </a:moveTo>
              <a:lnTo>
                <a:pt x="2894770" y="621633"/>
              </a:lnTo>
              <a:lnTo>
                <a:pt x="0" y="621633"/>
              </a:lnTo>
              <a:lnTo>
                <a:pt x="0" y="731728"/>
              </a:lnTo>
            </a:path>
          </a:pathLst>
        </a:custGeom>
        <a:noFill/>
        <a:ln w="9525" cap="flat" cmpd="sng" algn="ctr">
          <a:solidFill>
            <a:srgbClr val="06906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6A36DC-C5E8-45D7-B7A6-06942D8B018C}">
      <dsp:nvSpPr>
        <dsp:cNvPr id="0" name=""/>
        <dsp:cNvSpPr/>
      </dsp:nvSpPr>
      <dsp:spPr>
        <a:xfrm>
          <a:off x="3972371" y="-171998"/>
          <a:ext cx="1629459" cy="90314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2B63E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2B63E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2B63E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C89017-D661-4200-8C9B-003DC6995C6E}">
      <dsp:nvSpPr>
        <dsp:cNvPr id="0" name=""/>
        <dsp:cNvSpPr/>
      </dsp:nvSpPr>
      <dsp:spPr>
        <a:xfrm>
          <a:off x="4153422" y="0"/>
          <a:ext cx="1629459" cy="903143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F2B63E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پروپیلن</a:t>
          </a:r>
          <a:endParaRPr lang="en-US" sz="2400" b="1" kern="1200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sp:txBody>
      <dsp:txXfrm>
        <a:off x="4179874" y="26452"/>
        <a:ext cx="1576555" cy="850239"/>
      </dsp:txXfrm>
    </dsp:sp>
    <dsp:sp modelId="{2CCB8B53-1561-490A-9E25-D5F45649BBE8}">
      <dsp:nvSpPr>
        <dsp:cNvPr id="0" name=""/>
        <dsp:cNvSpPr/>
      </dsp:nvSpPr>
      <dsp:spPr>
        <a:xfrm>
          <a:off x="999124" y="1623336"/>
          <a:ext cx="1629459" cy="103470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6906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6906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6906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190D3A-4FAE-4186-9AD7-7A5161F310F6}">
      <dsp:nvSpPr>
        <dsp:cNvPr id="0" name=""/>
        <dsp:cNvSpPr/>
      </dsp:nvSpPr>
      <dsp:spPr>
        <a:xfrm>
          <a:off x="1180175" y="1795335"/>
          <a:ext cx="1629459" cy="1034706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06906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اکریلونیتریل</a:t>
          </a:r>
          <a:endParaRPr lang="en-US" sz="2000" b="1" kern="1200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sp:txBody>
      <dsp:txXfrm>
        <a:off x="1210481" y="1825641"/>
        <a:ext cx="1568847" cy="974094"/>
      </dsp:txXfrm>
    </dsp:sp>
    <dsp:sp modelId="{CEB5DD64-D876-439F-873B-86DEEA4F6254}">
      <dsp:nvSpPr>
        <dsp:cNvPr id="0" name=""/>
        <dsp:cNvSpPr/>
      </dsp:nvSpPr>
      <dsp:spPr>
        <a:xfrm>
          <a:off x="3343" y="3131944"/>
          <a:ext cx="1629459" cy="103470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B3D0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BB3D0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BB3D0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A461B7-EE54-4B92-9852-FC45AC5E13EF}">
      <dsp:nvSpPr>
        <dsp:cNvPr id="0" name=""/>
        <dsp:cNvSpPr/>
      </dsp:nvSpPr>
      <dsp:spPr>
        <a:xfrm>
          <a:off x="184394" y="3303942"/>
          <a:ext cx="1629459" cy="1034706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ABS</a:t>
          </a:r>
          <a:endParaRPr lang="en-US" sz="2400" b="1" kern="1200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sp:txBody>
      <dsp:txXfrm>
        <a:off x="214700" y="3334248"/>
        <a:ext cx="1568847" cy="974094"/>
      </dsp:txXfrm>
    </dsp:sp>
    <dsp:sp modelId="{06624D72-4AC0-4D9C-95E8-0C0F54B2A32B}">
      <dsp:nvSpPr>
        <dsp:cNvPr id="0" name=""/>
        <dsp:cNvSpPr/>
      </dsp:nvSpPr>
      <dsp:spPr>
        <a:xfrm>
          <a:off x="1994904" y="3131944"/>
          <a:ext cx="1629459" cy="103470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B3D0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BB3D0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BB3D0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100548-2175-4288-A972-200254E3D25B}">
      <dsp:nvSpPr>
        <dsp:cNvPr id="0" name=""/>
        <dsp:cNvSpPr/>
      </dsp:nvSpPr>
      <dsp:spPr>
        <a:xfrm>
          <a:off x="2175955" y="3303942"/>
          <a:ext cx="1629459" cy="1034706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آدیپو نیتریل</a:t>
          </a:r>
          <a:endParaRPr lang="en-US" sz="1800" b="1" kern="1200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sp:txBody>
      <dsp:txXfrm>
        <a:off x="2206261" y="3334248"/>
        <a:ext cx="1568847" cy="974094"/>
      </dsp:txXfrm>
    </dsp:sp>
    <dsp:sp modelId="{46D9B7B0-5CC7-49AA-A7F8-79B170E9F145}">
      <dsp:nvSpPr>
        <dsp:cNvPr id="0" name=""/>
        <dsp:cNvSpPr/>
      </dsp:nvSpPr>
      <dsp:spPr>
        <a:xfrm>
          <a:off x="4059206" y="1623336"/>
          <a:ext cx="1629459" cy="103470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6906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6906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6906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80591B-7F82-4444-9A20-A1C802713729}">
      <dsp:nvSpPr>
        <dsp:cNvPr id="0" name=""/>
        <dsp:cNvSpPr/>
      </dsp:nvSpPr>
      <dsp:spPr>
        <a:xfrm>
          <a:off x="4240257" y="1795335"/>
          <a:ext cx="1629459" cy="1034706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06906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پروپیلن اکساید</a:t>
          </a:r>
          <a:endParaRPr lang="en-US" sz="2000" b="1" kern="1200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sp:txBody>
      <dsp:txXfrm>
        <a:off x="4270563" y="1825641"/>
        <a:ext cx="1568847" cy="974094"/>
      </dsp:txXfrm>
    </dsp:sp>
    <dsp:sp modelId="{CA9B27A8-04D7-4C54-AF87-34F0FA43976F}">
      <dsp:nvSpPr>
        <dsp:cNvPr id="0" name=""/>
        <dsp:cNvSpPr/>
      </dsp:nvSpPr>
      <dsp:spPr>
        <a:xfrm>
          <a:off x="4273755" y="3095274"/>
          <a:ext cx="1629459" cy="103470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B3D0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BB3D0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BB3D0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510DE3-FF9C-40F1-82EB-CFE06C7FCC55}">
      <dsp:nvSpPr>
        <dsp:cNvPr id="0" name=""/>
        <dsp:cNvSpPr/>
      </dsp:nvSpPr>
      <dsp:spPr>
        <a:xfrm>
          <a:off x="4454806" y="3267272"/>
          <a:ext cx="1629459" cy="1034706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پلی اتر پلی ال</a:t>
          </a:r>
          <a:endParaRPr lang="en-US" sz="1800" b="1" kern="1200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sp:txBody>
      <dsp:txXfrm>
        <a:off x="4485112" y="3297578"/>
        <a:ext cx="1568847" cy="974094"/>
      </dsp:txXfrm>
    </dsp:sp>
    <dsp:sp modelId="{E5032729-956A-404D-B053-0B805D3B5A36}">
      <dsp:nvSpPr>
        <dsp:cNvPr id="0" name=""/>
        <dsp:cNvSpPr/>
      </dsp:nvSpPr>
      <dsp:spPr>
        <a:xfrm>
          <a:off x="6210306" y="3119714"/>
          <a:ext cx="1629459" cy="103470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B3D0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BB3D0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BB3D0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1DE27C-54F2-43FE-9196-F6DCA9E0603E}">
      <dsp:nvSpPr>
        <dsp:cNvPr id="0" name=""/>
        <dsp:cNvSpPr/>
      </dsp:nvSpPr>
      <dsp:spPr>
        <a:xfrm>
          <a:off x="6391357" y="3291712"/>
          <a:ext cx="1629459" cy="1034706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BB3D0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پروپیلن گلایکول</a:t>
          </a:r>
          <a:endParaRPr lang="en-US" sz="1800" b="1" kern="1200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sp:txBody>
      <dsp:txXfrm>
        <a:off x="6421663" y="3322018"/>
        <a:ext cx="1568847" cy="974094"/>
      </dsp:txXfrm>
    </dsp:sp>
    <dsp:sp modelId="{39FECBF1-45B6-4A79-B96C-549A7DAEA617}">
      <dsp:nvSpPr>
        <dsp:cNvPr id="0" name=""/>
        <dsp:cNvSpPr/>
      </dsp:nvSpPr>
      <dsp:spPr>
        <a:xfrm>
          <a:off x="3289611" y="4695567"/>
          <a:ext cx="1629459" cy="103470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2323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2323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2323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84A2C0-E34D-4137-B74F-C05E43CCB2B4}">
      <dsp:nvSpPr>
        <dsp:cNvPr id="0" name=""/>
        <dsp:cNvSpPr/>
      </dsp:nvSpPr>
      <dsp:spPr>
        <a:xfrm>
          <a:off x="3470662" y="4867565"/>
          <a:ext cx="1629459" cy="1034706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2323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استرهای اکریلات</a:t>
          </a:r>
          <a:endParaRPr lang="en-US" sz="1800" b="1" kern="1200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sp:txBody>
      <dsp:txXfrm>
        <a:off x="3500968" y="4897871"/>
        <a:ext cx="1568847" cy="974094"/>
      </dsp:txXfrm>
    </dsp:sp>
    <dsp:sp modelId="{D3B78FD5-24EC-4A04-94F5-6E8D69ABB201}">
      <dsp:nvSpPr>
        <dsp:cNvPr id="0" name=""/>
        <dsp:cNvSpPr/>
      </dsp:nvSpPr>
      <dsp:spPr>
        <a:xfrm>
          <a:off x="5323945" y="4591651"/>
          <a:ext cx="1629459" cy="103470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2323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2323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2323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0B0E26-1C49-46EC-9A43-FE0B4335F2B9}">
      <dsp:nvSpPr>
        <dsp:cNvPr id="0" name=""/>
        <dsp:cNvSpPr/>
      </dsp:nvSpPr>
      <dsp:spPr>
        <a:xfrm>
          <a:off x="5504996" y="4763650"/>
          <a:ext cx="1629459" cy="1034706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2323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دی پروپیلن گلایکول</a:t>
          </a:r>
          <a:endParaRPr lang="en-US" sz="1800" b="1" kern="1200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sp:txBody>
      <dsp:txXfrm>
        <a:off x="5535302" y="4793956"/>
        <a:ext cx="1568847" cy="974094"/>
      </dsp:txXfrm>
    </dsp:sp>
    <dsp:sp modelId="{BFDFD25A-70CD-493F-8391-17A811B3B51F}">
      <dsp:nvSpPr>
        <dsp:cNvPr id="0" name=""/>
        <dsp:cNvSpPr/>
      </dsp:nvSpPr>
      <dsp:spPr>
        <a:xfrm>
          <a:off x="7260496" y="4585536"/>
          <a:ext cx="1629459" cy="103470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2323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2323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2323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5A2433-ED90-4664-97DF-DCA22FC6D65A}">
      <dsp:nvSpPr>
        <dsp:cNvPr id="0" name=""/>
        <dsp:cNvSpPr/>
      </dsp:nvSpPr>
      <dsp:spPr>
        <a:xfrm>
          <a:off x="7441547" y="4757534"/>
          <a:ext cx="1629459" cy="1034706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2323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تری پروپیلن گلایکول</a:t>
          </a:r>
          <a:endParaRPr lang="en-US" sz="1800" b="1" kern="1200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sp:txBody>
      <dsp:txXfrm>
        <a:off x="7471853" y="4787840"/>
        <a:ext cx="1568847" cy="974094"/>
      </dsp:txXfrm>
    </dsp:sp>
    <dsp:sp modelId="{0EEF660E-407E-4E31-85D6-389DF66D28AC}">
      <dsp:nvSpPr>
        <dsp:cNvPr id="0" name=""/>
        <dsp:cNvSpPr/>
      </dsp:nvSpPr>
      <dsp:spPr>
        <a:xfrm>
          <a:off x="6973807" y="1623336"/>
          <a:ext cx="1629459" cy="103470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69065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69065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69065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083153-1B60-41A8-AC08-58C45B0E8023}">
      <dsp:nvSpPr>
        <dsp:cNvPr id="0" name=""/>
        <dsp:cNvSpPr/>
      </dsp:nvSpPr>
      <dsp:spPr>
        <a:xfrm>
          <a:off x="7154858" y="1795335"/>
          <a:ext cx="1629459" cy="1034706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06906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baseline="0" dirty="0" smtClean="0">
              <a:solidFill>
                <a:srgbClr val="333333">
                  <a:hueOff val="0"/>
                  <a:satOff val="0"/>
                  <a:lumOff val="0"/>
                  <a:alphaOff val="0"/>
                </a:srgbClr>
              </a:solidFill>
              <a:effectLst/>
              <a:latin typeface="Calibri"/>
              <a:ea typeface="+mn-ea"/>
              <a:cs typeface="B Titr" panose="00000700000000000000" pitchFamily="2" charset="-78"/>
            </a:rPr>
            <a:t>پلی پروپیلن</a:t>
          </a:r>
          <a:endParaRPr lang="en-US" sz="2400" b="1" kern="1200" baseline="0" dirty="0">
            <a:solidFill>
              <a:srgbClr val="333333">
                <a:hueOff val="0"/>
                <a:satOff val="0"/>
                <a:lumOff val="0"/>
                <a:alphaOff val="0"/>
              </a:srgbClr>
            </a:solidFill>
            <a:effectLst/>
            <a:latin typeface="Calibri"/>
            <a:ea typeface="+mn-ea"/>
            <a:cs typeface="B Titr" panose="00000700000000000000" pitchFamily="2" charset="-78"/>
          </a:endParaRPr>
        </a:p>
      </dsp:txBody>
      <dsp:txXfrm>
        <a:off x="7185164" y="1825641"/>
        <a:ext cx="1568847" cy="974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13544-B986-1545-AEDE-B5F23F4BCE9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7A049-CF88-4644-B8E2-24D1F16BE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7A049-CF88-4644-B8E2-24D1F16BEC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32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C170A-A63C-9647-8644-A0C75F5BDC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39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C170A-A63C-9647-8644-A0C75F5BDC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19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C170A-A63C-9647-8644-A0C75F5BDC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6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66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3474B-AE9B-4128-BD58-CC49E473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106FE-C658-42F0-AC3E-ECDB13A2F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DA295-36D9-498D-A5D2-EABFAA2B8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4F6B2-22DB-413A-B896-4F862F4D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F70F-A339-423E-8A1F-FBCE32FDDFF1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C5E83-EC32-44C7-9BDC-B1E061DA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1CBD7-3ED4-4F76-949E-94E121F61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D9B4-79F5-46C3-A08D-19AE49FA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1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5C57B-EF85-4B56-9950-A80BBC65F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8CA2C-37EF-4D31-8B0B-D449C209B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DD6ED-26E8-4E36-84C1-35671AE34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411F4-6EBF-42DD-824C-0A8885F55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6D2C0-05FE-4B60-B2A8-2E419BA17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DCD45-14A1-4FBD-8B00-928FC8D1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F70F-A339-423E-8A1F-FBCE32FDDFF1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A5D9C-148F-49CC-8326-06A81793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FE6FC2-E7A0-4B07-AB7D-AC7DB67E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D9B4-79F5-46C3-A08D-19AE49FA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97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AE61E-B1B7-4CD0-AA71-B3B177721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696A7-4FF0-4EC1-A81D-8D48C7654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F70F-A339-423E-8A1F-FBCE32FDDFF1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CE6E5-0CB5-4261-9FDC-F9D2754F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D5102-8FB5-43E6-9617-9DB1AF62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D9B4-79F5-46C3-A08D-19AE49FA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0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9BF54-69FC-4F29-85F0-A6333FB10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F70F-A339-423E-8A1F-FBCE32FDDFF1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AF49AB-5716-423C-9F7B-6E1FA3EC5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8B083-72C1-4028-A1DF-B2A44754F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D9B4-79F5-46C3-A08D-19AE49FA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51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17A5E-249A-4C92-95EE-B97AF0C27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623E-687E-4905-83DE-9D8BB9DCA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BF19B-6038-4171-9654-90FF2CE7D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FA71D-DAE6-45D4-8B06-6442DF22D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F70F-A339-423E-8A1F-FBCE32FDDFF1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2E025-D512-4C6B-A49F-0D2C9557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6D457-3552-4B54-9A01-882D18DD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D9B4-79F5-46C3-A08D-19AE49FA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60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1229F-A774-450A-A854-32895041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4D94A3-7E36-4E2E-AC9F-063B1D76B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B1BF3-95BE-43F3-84DF-534DD611A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D938B-3B2B-4E9F-859D-3476C51C4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F70F-A339-423E-8A1F-FBCE32FDDFF1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A5D1B-F364-4B91-97A3-30D526DC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B633F-5AA7-481C-A227-91FEA4ED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D9B4-79F5-46C3-A08D-19AE49FA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65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4723-5756-4E2A-ADFC-078DA6D6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9071A-4F41-4F51-8DF8-DBFB7F732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C2B77-C9B8-445A-9FEC-8EF262D6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F70F-A339-423E-8A1F-FBCE32FDDFF1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E230B-233A-46A1-85A5-8DB31F461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5F5ED-9FCF-49EC-B36A-9DE89AE5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D9B4-79F5-46C3-A08D-19AE49FA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91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7FFBF0-9655-4AAD-A0F5-B025C611B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2E720-4764-4C71-998D-BAB124686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6330C-0C67-49DB-A9C2-942002E01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F70F-A339-423E-8A1F-FBCE32FDDFF1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107D1-0E6B-4237-921F-EE073184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274B-EF1C-4301-85CD-0D17D1A14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D9B4-79F5-46C3-A08D-19AE49FA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68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-29319" y="-16295"/>
            <a:ext cx="12220223" cy="3299262"/>
          </a:xfrm>
          <a:custGeom>
            <a:avLst/>
            <a:gdLst>
              <a:gd name="connsiteX0" fmla="*/ 11841540 w 12204700"/>
              <a:gd name="connsiteY0" fmla="*/ 2252559 h 6824132"/>
              <a:gd name="connsiteX1" fmla="*/ 8242149 w 12204700"/>
              <a:gd name="connsiteY1" fmla="*/ 6607486 h 6824132"/>
              <a:gd name="connsiteX2" fmla="*/ 3962714 w 12204700"/>
              <a:gd name="connsiteY2" fmla="*/ 6607520 h 6824132"/>
              <a:gd name="connsiteX3" fmla="*/ 363023 w 12204700"/>
              <a:gd name="connsiteY3" fmla="*/ 2252771 h 6824132"/>
              <a:gd name="connsiteX4" fmla="*/ 11841540 w 12204700"/>
              <a:gd name="connsiteY4" fmla="*/ 2252559 h 6824132"/>
              <a:gd name="connsiteX0" fmla="*/ 12144352 w 12509100"/>
              <a:gd name="connsiteY0" fmla="*/ 0 h 4571572"/>
              <a:gd name="connsiteX1" fmla="*/ 8544961 w 12509100"/>
              <a:gd name="connsiteY1" fmla="*/ 4354927 h 4571572"/>
              <a:gd name="connsiteX2" fmla="*/ 4265526 w 12509100"/>
              <a:gd name="connsiteY2" fmla="*/ 4354961 h 4571572"/>
              <a:gd name="connsiteX3" fmla="*/ 327168 w 12509100"/>
              <a:gd name="connsiteY3" fmla="*/ 880745 h 4571572"/>
              <a:gd name="connsiteX4" fmla="*/ 12144352 w 12509100"/>
              <a:gd name="connsiteY4" fmla="*/ 0 h 4571572"/>
              <a:gd name="connsiteX0" fmla="*/ 11861689 w 12226437"/>
              <a:gd name="connsiteY0" fmla="*/ 0 h 4571572"/>
              <a:gd name="connsiteX1" fmla="*/ 8262298 w 12226437"/>
              <a:gd name="connsiteY1" fmla="*/ 4354927 h 4571572"/>
              <a:gd name="connsiteX2" fmla="*/ 3982863 w 12226437"/>
              <a:gd name="connsiteY2" fmla="*/ 4354961 h 4571572"/>
              <a:gd name="connsiteX3" fmla="*/ 44505 w 12226437"/>
              <a:gd name="connsiteY3" fmla="*/ 880745 h 4571572"/>
              <a:gd name="connsiteX4" fmla="*/ 11861689 w 12226437"/>
              <a:gd name="connsiteY4" fmla="*/ 0 h 4571572"/>
              <a:gd name="connsiteX0" fmla="*/ 11879237 w 12243985"/>
              <a:gd name="connsiteY0" fmla="*/ 0 h 4571572"/>
              <a:gd name="connsiteX1" fmla="*/ 8279846 w 12243985"/>
              <a:gd name="connsiteY1" fmla="*/ 4354927 h 4571572"/>
              <a:gd name="connsiteX2" fmla="*/ 4000411 w 12243985"/>
              <a:gd name="connsiteY2" fmla="*/ 4354961 h 4571572"/>
              <a:gd name="connsiteX3" fmla="*/ 62053 w 12243985"/>
              <a:gd name="connsiteY3" fmla="*/ 880745 h 4571572"/>
              <a:gd name="connsiteX4" fmla="*/ 11879237 w 12243985"/>
              <a:gd name="connsiteY4" fmla="*/ 0 h 4571572"/>
              <a:gd name="connsiteX0" fmla="*/ 11862107 w 12084422"/>
              <a:gd name="connsiteY0" fmla="*/ 0 h 5042888"/>
              <a:gd name="connsiteX1" fmla="*/ 8262716 w 12084422"/>
              <a:gd name="connsiteY1" fmla="*/ 4354927 h 5042888"/>
              <a:gd name="connsiteX2" fmla="*/ 4609814 w 12084422"/>
              <a:gd name="connsiteY2" fmla="*/ 4862961 h 5042888"/>
              <a:gd name="connsiteX3" fmla="*/ 44923 w 12084422"/>
              <a:gd name="connsiteY3" fmla="*/ 880745 h 5042888"/>
              <a:gd name="connsiteX4" fmla="*/ 11862107 w 12084422"/>
              <a:gd name="connsiteY4" fmla="*/ 0 h 5042888"/>
              <a:gd name="connsiteX0" fmla="*/ 11862107 w 12084422"/>
              <a:gd name="connsiteY0" fmla="*/ 0 h 4911508"/>
              <a:gd name="connsiteX1" fmla="*/ 8262716 w 12084422"/>
              <a:gd name="connsiteY1" fmla="*/ 4354927 h 4911508"/>
              <a:gd name="connsiteX2" fmla="*/ 4609814 w 12084422"/>
              <a:gd name="connsiteY2" fmla="*/ 4862961 h 4911508"/>
              <a:gd name="connsiteX3" fmla="*/ 44923 w 12084422"/>
              <a:gd name="connsiteY3" fmla="*/ 880745 h 4911508"/>
              <a:gd name="connsiteX4" fmla="*/ 11862107 w 12084422"/>
              <a:gd name="connsiteY4" fmla="*/ 0 h 4911508"/>
              <a:gd name="connsiteX0" fmla="*/ 11862107 w 12084422"/>
              <a:gd name="connsiteY0" fmla="*/ 0 h 4911508"/>
              <a:gd name="connsiteX1" fmla="*/ 8262716 w 12084422"/>
              <a:gd name="connsiteY1" fmla="*/ 4354927 h 4911508"/>
              <a:gd name="connsiteX2" fmla="*/ 4609814 w 12084422"/>
              <a:gd name="connsiteY2" fmla="*/ 4862961 h 4911508"/>
              <a:gd name="connsiteX3" fmla="*/ 44923 w 12084422"/>
              <a:gd name="connsiteY3" fmla="*/ 880745 h 4911508"/>
              <a:gd name="connsiteX4" fmla="*/ 11862107 w 12084422"/>
              <a:gd name="connsiteY4" fmla="*/ 0 h 4911508"/>
              <a:gd name="connsiteX0" fmla="*/ 11862107 w 12198970"/>
              <a:gd name="connsiteY0" fmla="*/ 0 h 4862961"/>
              <a:gd name="connsiteX1" fmla="*/ 9786716 w 12198970"/>
              <a:gd name="connsiteY1" fmla="*/ 3846927 h 4862961"/>
              <a:gd name="connsiteX2" fmla="*/ 4609814 w 12198970"/>
              <a:gd name="connsiteY2" fmla="*/ 4862961 h 4862961"/>
              <a:gd name="connsiteX3" fmla="*/ 44923 w 12198970"/>
              <a:gd name="connsiteY3" fmla="*/ 880745 h 4862961"/>
              <a:gd name="connsiteX4" fmla="*/ 11862107 w 12198970"/>
              <a:gd name="connsiteY4" fmla="*/ 0 h 4862961"/>
              <a:gd name="connsiteX0" fmla="*/ 12166907 w 12477103"/>
              <a:gd name="connsiteY0" fmla="*/ 50588 h 3982216"/>
              <a:gd name="connsiteX1" fmla="*/ 9786716 w 12477103"/>
              <a:gd name="connsiteY1" fmla="*/ 2966182 h 3982216"/>
              <a:gd name="connsiteX2" fmla="*/ 4609814 w 12477103"/>
              <a:gd name="connsiteY2" fmla="*/ 3982216 h 3982216"/>
              <a:gd name="connsiteX3" fmla="*/ 44923 w 12477103"/>
              <a:gd name="connsiteY3" fmla="*/ 0 h 3982216"/>
              <a:gd name="connsiteX4" fmla="*/ 12166907 w 12477103"/>
              <a:gd name="connsiteY4" fmla="*/ 50588 h 3982216"/>
              <a:gd name="connsiteX0" fmla="*/ 12166907 w 12216911"/>
              <a:gd name="connsiteY0" fmla="*/ 50588 h 3982216"/>
              <a:gd name="connsiteX1" fmla="*/ 9786716 w 12216911"/>
              <a:gd name="connsiteY1" fmla="*/ 2966182 h 3982216"/>
              <a:gd name="connsiteX2" fmla="*/ 4609814 w 12216911"/>
              <a:gd name="connsiteY2" fmla="*/ 3982216 h 3982216"/>
              <a:gd name="connsiteX3" fmla="*/ 44923 w 12216911"/>
              <a:gd name="connsiteY3" fmla="*/ 0 h 3982216"/>
              <a:gd name="connsiteX4" fmla="*/ 12166907 w 12216911"/>
              <a:gd name="connsiteY4" fmla="*/ 50588 h 3982216"/>
              <a:gd name="connsiteX0" fmla="*/ 12166907 w 12169781"/>
              <a:gd name="connsiteY0" fmla="*/ 50588 h 3982216"/>
              <a:gd name="connsiteX1" fmla="*/ 9786716 w 12169781"/>
              <a:gd name="connsiteY1" fmla="*/ 2966182 h 3982216"/>
              <a:gd name="connsiteX2" fmla="*/ 4609814 w 12169781"/>
              <a:gd name="connsiteY2" fmla="*/ 3982216 h 3982216"/>
              <a:gd name="connsiteX3" fmla="*/ 44923 w 12169781"/>
              <a:gd name="connsiteY3" fmla="*/ 0 h 3982216"/>
              <a:gd name="connsiteX4" fmla="*/ 12166907 w 12169781"/>
              <a:gd name="connsiteY4" fmla="*/ 50588 h 3982216"/>
              <a:gd name="connsiteX0" fmla="*/ 12217707 w 12220487"/>
              <a:gd name="connsiteY0" fmla="*/ 16721 h 3982216"/>
              <a:gd name="connsiteX1" fmla="*/ 9786716 w 12220487"/>
              <a:gd name="connsiteY1" fmla="*/ 2966182 h 3982216"/>
              <a:gd name="connsiteX2" fmla="*/ 4609814 w 12220487"/>
              <a:gd name="connsiteY2" fmla="*/ 3982216 h 3982216"/>
              <a:gd name="connsiteX3" fmla="*/ 44923 w 12220487"/>
              <a:gd name="connsiteY3" fmla="*/ 0 h 3982216"/>
              <a:gd name="connsiteX4" fmla="*/ 12217707 w 12220487"/>
              <a:gd name="connsiteY4" fmla="*/ 16721 h 3982216"/>
              <a:gd name="connsiteX0" fmla="*/ 12174102 w 12176882"/>
              <a:gd name="connsiteY0" fmla="*/ 16721 h 3982216"/>
              <a:gd name="connsiteX1" fmla="*/ 9743111 w 12176882"/>
              <a:gd name="connsiteY1" fmla="*/ 2966182 h 3982216"/>
              <a:gd name="connsiteX2" fmla="*/ 4566209 w 12176882"/>
              <a:gd name="connsiteY2" fmla="*/ 3982216 h 3982216"/>
              <a:gd name="connsiteX3" fmla="*/ 1318 w 12176882"/>
              <a:gd name="connsiteY3" fmla="*/ 0 h 3982216"/>
              <a:gd name="connsiteX4" fmla="*/ 12174102 w 12176882"/>
              <a:gd name="connsiteY4" fmla="*/ 16721 h 3982216"/>
              <a:gd name="connsiteX0" fmla="*/ 13606014 w 13612477"/>
              <a:gd name="connsiteY0" fmla="*/ 16721 h 3150828"/>
              <a:gd name="connsiteX1" fmla="*/ 11175023 w 13612477"/>
              <a:gd name="connsiteY1" fmla="*/ 2966182 h 3150828"/>
              <a:gd name="connsiteX2" fmla="*/ 1392254 w 13612477"/>
              <a:gd name="connsiteY2" fmla="*/ 2864616 h 3150828"/>
              <a:gd name="connsiteX3" fmla="*/ 1433230 w 13612477"/>
              <a:gd name="connsiteY3" fmla="*/ 0 h 3150828"/>
              <a:gd name="connsiteX4" fmla="*/ 13606014 w 13612477"/>
              <a:gd name="connsiteY4" fmla="*/ 16721 h 3150828"/>
              <a:gd name="connsiteX0" fmla="*/ 12213760 w 12220223"/>
              <a:gd name="connsiteY0" fmla="*/ 16721 h 3150828"/>
              <a:gd name="connsiteX1" fmla="*/ 9782769 w 12220223"/>
              <a:gd name="connsiteY1" fmla="*/ 2966182 h 3150828"/>
              <a:gd name="connsiteX2" fmla="*/ 0 w 12220223"/>
              <a:gd name="connsiteY2" fmla="*/ 2864616 h 3150828"/>
              <a:gd name="connsiteX3" fmla="*/ 40976 w 12220223"/>
              <a:gd name="connsiteY3" fmla="*/ 0 h 3150828"/>
              <a:gd name="connsiteX4" fmla="*/ 12213760 w 12220223"/>
              <a:gd name="connsiteY4" fmla="*/ 16721 h 3150828"/>
              <a:gd name="connsiteX0" fmla="*/ 12213760 w 12220223"/>
              <a:gd name="connsiteY0" fmla="*/ 16721 h 3264501"/>
              <a:gd name="connsiteX1" fmla="*/ 9782769 w 12220223"/>
              <a:gd name="connsiteY1" fmla="*/ 2966182 h 3264501"/>
              <a:gd name="connsiteX2" fmla="*/ 0 w 12220223"/>
              <a:gd name="connsiteY2" fmla="*/ 2864616 h 3264501"/>
              <a:gd name="connsiteX3" fmla="*/ 40976 w 12220223"/>
              <a:gd name="connsiteY3" fmla="*/ 0 h 3264501"/>
              <a:gd name="connsiteX4" fmla="*/ 12213760 w 12220223"/>
              <a:gd name="connsiteY4" fmla="*/ 16721 h 3264501"/>
              <a:gd name="connsiteX0" fmla="*/ 12213760 w 12220223"/>
              <a:gd name="connsiteY0" fmla="*/ 16721 h 3264501"/>
              <a:gd name="connsiteX1" fmla="*/ 9782769 w 12220223"/>
              <a:gd name="connsiteY1" fmla="*/ 2966182 h 3264501"/>
              <a:gd name="connsiteX2" fmla="*/ 0 w 12220223"/>
              <a:gd name="connsiteY2" fmla="*/ 2864616 h 3264501"/>
              <a:gd name="connsiteX3" fmla="*/ 40976 w 12220223"/>
              <a:gd name="connsiteY3" fmla="*/ 0 h 3264501"/>
              <a:gd name="connsiteX4" fmla="*/ 12213760 w 12220223"/>
              <a:gd name="connsiteY4" fmla="*/ 16721 h 3264501"/>
              <a:gd name="connsiteX0" fmla="*/ 12213760 w 12220223"/>
              <a:gd name="connsiteY0" fmla="*/ 16721 h 3042558"/>
              <a:gd name="connsiteX1" fmla="*/ 9782769 w 12220223"/>
              <a:gd name="connsiteY1" fmla="*/ 2966182 h 3042558"/>
              <a:gd name="connsiteX2" fmla="*/ 0 w 12220223"/>
              <a:gd name="connsiteY2" fmla="*/ 2017950 h 3042558"/>
              <a:gd name="connsiteX3" fmla="*/ 40976 w 12220223"/>
              <a:gd name="connsiteY3" fmla="*/ 0 h 3042558"/>
              <a:gd name="connsiteX4" fmla="*/ 12213760 w 12220223"/>
              <a:gd name="connsiteY4" fmla="*/ 16721 h 3042558"/>
              <a:gd name="connsiteX0" fmla="*/ 12213760 w 12220223"/>
              <a:gd name="connsiteY0" fmla="*/ 16721 h 3299262"/>
              <a:gd name="connsiteX1" fmla="*/ 9782769 w 12220223"/>
              <a:gd name="connsiteY1" fmla="*/ 2966182 h 3299262"/>
              <a:gd name="connsiteX2" fmla="*/ 0 w 12220223"/>
              <a:gd name="connsiteY2" fmla="*/ 2017950 h 3299262"/>
              <a:gd name="connsiteX3" fmla="*/ 40976 w 12220223"/>
              <a:gd name="connsiteY3" fmla="*/ 0 h 3299262"/>
              <a:gd name="connsiteX4" fmla="*/ 12213760 w 12220223"/>
              <a:gd name="connsiteY4" fmla="*/ 16721 h 329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0223" h="3299262">
                <a:moveTo>
                  <a:pt x="12213760" y="16721"/>
                </a:moveTo>
                <a:cubicBezTo>
                  <a:pt x="12282921" y="1926969"/>
                  <a:pt x="11818396" y="2632644"/>
                  <a:pt x="9782769" y="2966182"/>
                </a:cubicBezTo>
                <a:cubicBezTo>
                  <a:pt x="7747142" y="3299720"/>
                  <a:pt x="3953585" y="3813844"/>
                  <a:pt x="0" y="2017950"/>
                </a:cubicBezTo>
                <a:cubicBezTo>
                  <a:pt x="19120" y="-42844"/>
                  <a:pt x="-11013" y="809576"/>
                  <a:pt x="40976" y="0"/>
                </a:cubicBezTo>
                <a:lnTo>
                  <a:pt x="12213760" y="16721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4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31200" y="6492762"/>
            <a:ext cx="3860800" cy="365125"/>
          </a:xfrm>
        </p:spPr>
        <p:txBody>
          <a:bodyPr/>
          <a:lstStyle/>
          <a:p>
            <a:r>
              <a:rPr lang="en-US" dirty="0"/>
              <a:t>Copyright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1600" y="6477000"/>
            <a:ext cx="28448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304800"/>
            <a:ext cx="8026400" cy="639763"/>
          </a:xfrm>
        </p:spPr>
        <p:txBody>
          <a:bodyPr/>
          <a:lstStyle>
            <a:lvl1pPr>
              <a:buNone/>
              <a:defRPr sz="3600">
                <a:latin typeface="Cavolini" panose="03000502040302020204" pitchFamily="66" charset="0"/>
                <a:cs typeface="Cavolini" panose="0300050204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80801" y="990599"/>
            <a:ext cx="72678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739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-29319" y="-16295"/>
            <a:ext cx="12220223" cy="3299262"/>
          </a:xfrm>
          <a:custGeom>
            <a:avLst/>
            <a:gdLst>
              <a:gd name="connsiteX0" fmla="*/ 11841540 w 12204700"/>
              <a:gd name="connsiteY0" fmla="*/ 2252559 h 6824132"/>
              <a:gd name="connsiteX1" fmla="*/ 8242149 w 12204700"/>
              <a:gd name="connsiteY1" fmla="*/ 6607486 h 6824132"/>
              <a:gd name="connsiteX2" fmla="*/ 3962714 w 12204700"/>
              <a:gd name="connsiteY2" fmla="*/ 6607520 h 6824132"/>
              <a:gd name="connsiteX3" fmla="*/ 363023 w 12204700"/>
              <a:gd name="connsiteY3" fmla="*/ 2252771 h 6824132"/>
              <a:gd name="connsiteX4" fmla="*/ 11841540 w 12204700"/>
              <a:gd name="connsiteY4" fmla="*/ 2252559 h 6824132"/>
              <a:gd name="connsiteX0" fmla="*/ 12144352 w 12509100"/>
              <a:gd name="connsiteY0" fmla="*/ 0 h 4571572"/>
              <a:gd name="connsiteX1" fmla="*/ 8544961 w 12509100"/>
              <a:gd name="connsiteY1" fmla="*/ 4354927 h 4571572"/>
              <a:gd name="connsiteX2" fmla="*/ 4265526 w 12509100"/>
              <a:gd name="connsiteY2" fmla="*/ 4354961 h 4571572"/>
              <a:gd name="connsiteX3" fmla="*/ 327168 w 12509100"/>
              <a:gd name="connsiteY3" fmla="*/ 880745 h 4571572"/>
              <a:gd name="connsiteX4" fmla="*/ 12144352 w 12509100"/>
              <a:gd name="connsiteY4" fmla="*/ 0 h 4571572"/>
              <a:gd name="connsiteX0" fmla="*/ 11861689 w 12226437"/>
              <a:gd name="connsiteY0" fmla="*/ 0 h 4571572"/>
              <a:gd name="connsiteX1" fmla="*/ 8262298 w 12226437"/>
              <a:gd name="connsiteY1" fmla="*/ 4354927 h 4571572"/>
              <a:gd name="connsiteX2" fmla="*/ 3982863 w 12226437"/>
              <a:gd name="connsiteY2" fmla="*/ 4354961 h 4571572"/>
              <a:gd name="connsiteX3" fmla="*/ 44505 w 12226437"/>
              <a:gd name="connsiteY3" fmla="*/ 880745 h 4571572"/>
              <a:gd name="connsiteX4" fmla="*/ 11861689 w 12226437"/>
              <a:gd name="connsiteY4" fmla="*/ 0 h 4571572"/>
              <a:gd name="connsiteX0" fmla="*/ 11879237 w 12243985"/>
              <a:gd name="connsiteY0" fmla="*/ 0 h 4571572"/>
              <a:gd name="connsiteX1" fmla="*/ 8279846 w 12243985"/>
              <a:gd name="connsiteY1" fmla="*/ 4354927 h 4571572"/>
              <a:gd name="connsiteX2" fmla="*/ 4000411 w 12243985"/>
              <a:gd name="connsiteY2" fmla="*/ 4354961 h 4571572"/>
              <a:gd name="connsiteX3" fmla="*/ 62053 w 12243985"/>
              <a:gd name="connsiteY3" fmla="*/ 880745 h 4571572"/>
              <a:gd name="connsiteX4" fmla="*/ 11879237 w 12243985"/>
              <a:gd name="connsiteY4" fmla="*/ 0 h 4571572"/>
              <a:gd name="connsiteX0" fmla="*/ 11862107 w 12084422"/>
              <a:gd name="connsiteY0" fmla="*/ 0 h 5042888"/>
              <a:gd name="connsiteX1" fmla="*/ 8262716 w 12084422"/>
              <a:gd name="connsiteY1" fmla="*/ 4354927 h 5042888"/>
              <a:gd name="connsiteX2" fmla="*/ 4609814 w 12084422"/>
              <a:gd name="connsiteY2" fmla="*/ 4862961 h 5042888"/>
              <a:gd name="connsiteX3" fmla="*/ 44923 w 12084422"/>
              <a:gd name="connsiteY3" fmla="*/ 880745 h 5042888"/>
              <a:gd name="connsiteX4" fmla="*/ 11862107 w 12084422"/>
              <a:gd name="connsiteY4" fmla="*/ 0 h 5042888"/>
              <a:gd name="connsiteX0" fmla="*/ 11862107 w 12084422"/>
              <a:gd name="connsiteY0" fmla="*/ 0 h 4911508"/>
              <a:gd name="connsiteX1" fmla="*/ 8262716 w 12084422"/>
              <a:gd name="connsiteY1" fmla="*/ 4354927 h 4911508"/>
              <a:gd name="connsiteX2" fmla="*/ 4609814 w 12084422"/>
              <a:gd name="connsiteY2" fmla="*/ 4862961 h 4911508"/>
              <a:gd name="connsiteX3" fmla="*/ 44923 w 12084422"/>
              <a:gd name="connsiteY3" fmla="*/ 880745 h 4911508"/>
              <a:gd name="connsiteX4" fmla="*/ 11862107 w 12084422"/>
              <a:gd name="connsiteY4" fmla="*/ 0 h 4911508"/>
              <a:gd name="connsiteX0" fmla="*/ 11862107 w 12084422"/>
              <a:gd name="connsiteY0" fmla="*/ 0 h 4911508"/>
              <a:gd name="connsiteX1" fmla="*/ 8262716 w 12084422"/>
              <a:gd name="connsiteY1" fmla="*/ 4354927 h 4911508"/>
              <a:gd name="connsiteX2" fmla="*/ 4609814 w 12084422"/>
              <a:gd name="connsiteY2" fmla="*/ 4862961 h 4911508"/>
              <a:gd name="connsiteX3" fmla="*/ 44923 w 12084422"/>
              <a:gd name="connsiteY3" fmla="*/ 880745 h 4911508"/>
              <a:gd name="connsiteX4" fmla="*/ 11862107 w 12084422"/>
              <a:gd name="connsiteY4" fmla="*/ 0 h 4911508"/>
              <a:gd name="connsiteX0" fmla="*/ 11862107 w 12198970"/>
              <a:gd name="connsiteY0" fmla="*/ 0 h 4862961"/>
              <a:gd name="connsiteX1" fmla="*/ 9786716 w 12198970"/>
              <a:gd name="connsiteY1" fmla="*/ 3846927 h 4862961"/>
              <a:gd name="connsiteX2" fmla="*/ 4609814 w 12198970"/>
              <a:gd name="connsiteY2" fmla="*/ 4862961 h 4862961"/>
              <a:gd name="connsiteX3" fmla="*/ 44923 w 12198970"/>
              <a:gd name="connsiteY3" fmla="*/ 880745 h 4862961"/>
              <a:gd name="connsiteX4" fmla="*/ 11862107 w 12198970"/>
              <a:gd name="connsiteY4" fmla="*/ 0 h 4862961"/>
              <a:gd name="connsiteX0" fmla="*/ 12166907 w 12477103"/>
              <a:gd name="connsiteY0" fmla="*/ 50588 h 3982216"/>
              <a:gd name="connsiteX1" fmla="*/ 9786716 w 12477103"/>
              <a:gd name="connsiteY1" fmla="*/ 2966182 h 3982216"/>
              <a:gd name="connsiteX2" fmla="*/ 4609814 w 12477103"/>
              <a:gd name="connsiteY2" fmla="*/ 3982216 h 3982216"/>
              <a:gd name="connsiteX3" fmla="*/ 44923 w 12477103"/>
              <a:gd name="connsiteY3" fmla="*/ 0 h 3982216"/>
              <a:gd name="connsiteX4" fmla="*/ 12166907 w 12477103"/>
              <a:gd name="connsiteY4" fmla="*/ 50588 h 3982216"/>
              <a:gd name="connsiteX0" fmla="*/ 12166907 w 12216911"/>
              <a:gd name="connsiteY0" fmla="*/ 50588 h 3982216"/>
              <a:gd name="connsiteX1" fmla="*/ 9786716 w 12216911"/>
              <a:gd name="connsiteY1" fmla="*/ 2966182 h 3982216"/>
              <a:gd name="connsiteX2" fmla="*/ 4609814 w 12216911"/>
              <a:gd name="connsiteY2" fmla="*/ 3982216 h 3982216"/>
              <a:gd name="connsiteX3" fmla="*/ 44923 w 12216911"/>
              <a:gd name="connsiteY3" fmla="*/ 0 h 3982216"/>
              <a:gd name="connsiteX4" fmla="*/ 12166907 w 12216911"/>
              <a:gd name="connsiteY4" fmla="*/ 50588 h 3982216"/>
              <a:gd name="connsiteX0" fmla="*/ 12166907 w 12169781"/>
              <a:gd name="connsiteY0" fmla="*/ 50588 h 3982216"/>
              <a:gd name="connsiteX1" fmla="*/ 9786716 w 12169781"/>
              <a:gd name="connsiteY1" fmla="*/ 2966182 h 3982216"/>
              <a:gd name="connsiteX2" fmla="*/ 4609814 w 12169781"/>
              <a:gd name="connsiteY2" fmla="*/ 3982216 h 3982216"/>
              <a:gd name="connsiteX3" fmla="*/ 44923 w 12169781"/>
              <a:gd name="connsiteY3" fmla="*/ 0 h 3982216"/>
              <a:gd name="connsiteX4" fmla="*/ 12166907 w 12169781"/>
              <a:gd name="connsiteY4" fmla="*/ 50588 h 3982216"/>
              <a:gd name="connsiteX0" fmla="*/ 12217707 w 12220487"/>
              <a:gd name="connsiteY0" fmla="*/ 16721 h 3982216"/>
              <a:gd name="connsiteX1" fmla="*/ 9786716 w 12220487"/>
              <a:gd name="connsiteY1" fmla="*/ 2966182 h 3982216"/>
              <a:gd name="connsiteX2" fmla="*/ 4609814 w 12220487"/>
              <a:gd name="connsiteY2" fmla="*/ 3982216 h 3982216"/>
              <a:gd name="connsiteX3" fmla="*/ 44923 w 12220487"/>
              <a:gd name="connsiteY3" fmla="*/ 0 h 3982216"/>
              <a:gd name="connsiteX4" fmla="*/ 12217707 w 12220487"/>
              <a:gd name="connsiteY4" fmla="*/ 16721 h 3982216"/>
              <a:gd name="connsiteX0" fmla="*/ 12174102 w 12176882"/>
              <a:gd name="connsiteY0" fmla="*/ 16721 h 3982216"/>
              <a:gd name="connsiteX1" fmla="*/ 9743111 w 12176882"/>
              <a:gd name="connsiteY1" fmla="*/ 2966182 h 3982216"/>
              <a:gd name="connsiteX2" fmla="*/ 4566209 w 12176882"/>
              <a:gd name="connsiteY2" fmla="*/ 3982216 h 3982216"/>
              <a:gd name="connsiteX3" fmla="*/ 1318 w 12176882"/>
              <a:gd name="connsiteY3" fmla="*/ 0 h 3982216"/>
              <a:gd name="connsiteX4" fmla="*/ 12174102 w 12176882"/>
              <a:gd name="connsiteY4" fmla="*/ 16721 h 3982216"/>
              <a:gd name="connsiteX0" fmla="*/ 13606014 w 13612477"/>
              <a:gd name="connsiteY0" fmla="*/ 16721 h 3150828"/>
              <a:gd name="connsiteX1" fmla="*/ 11175023 w 13612477"/>
              <a:gd name="connsiteY1" fmla="*/ 2966182 h 3150828"/>
              <a:gd name="connsiteX2" fmla="*/ 1392254 w 13612477"/>
              <a:gd name="connsiteY2" fmla="*/ 2864616 h 3150828"/>
              <a:gd name="connsiteX3" fmla="*/ 1433230 w 13612477"/>
              <a:gd name="connsiteY3" fmla="*/ 0 h 3150828"/>
              <a:gd name="connsiteX4" fmla="*/ 13606014 w 13612477"/>
              <a:gd name="connsiteY4" fmla="*/ 16721 h 3150828"/>
              <a:gd name="connsiteX0" fmla="*/ 12213760 w 12220223"/>
              <a:gd name="connsiteY0" fmla="*/ 16721 h 3150828"/>
              <a:gd name="connsiteX1" fmla="*/ 9782769 w 12220223"/>
              <a:gd name="connsiteY1" fmla="*/ 2966182 h 3150828"/>
              <a:gd name="connsiteX2" fmla="*/ 0 w 12220223"/>
              <a:gd name="connsiteY2" fmla="*/ 2864616 h 3150828"/>
              <a:gd name="connsiteX3" fmla="*/ 40976 w 12220223"/>
              <a:gd name="connsiteY3" fmla="*/ 0 h 3150828"/>
              <a:gd name="connsiteX4" fmla="*/ 12213760 w 12220223"/>
              <a:gd name="connsiteY4" fmla="*/ 16721 h 3150828"/>
              <a:gd name="connsiteX0" fmla="*/ 12213760 w 12220223"/>
              <a:gd name="connsiteY0" fmla="*/ 16721 h 3264501"/>
              <a:gd name="connsiteX1" fmla="*/ 9782769 w 12220223"/>
              <a:gd name="connsiteY1" fmla="*/ 2966182 h 3264501"/>
              <a:gd name="connsiteX2" fmla="*/ 0 w 12220223"/>
              <a:gd name="connsiteY2" fmla="*/ 2864616 h 3264501"/>
              <a:gd name="connsiteX3" fmla="*/ 40976 w 12220223"/>
              <a:gd name="connsiteY3" fmla="*/ 0 h 3264501"/>
              <a:gd name="connsiteX4" fmla="*/ 12213760 w 12220223"/>
              <a:gd name="connsiteY4" fmla="*/ 16721 h 3264501"/>
              <a:gd name="connsiteX0" fmla="*/ 12213760 w 12220223"/>
              <a:gd name="connsiteY0" fmla="*/ 16721 h 3264501"/>
              <a:gd name="connsiteX1" fmla="*/ 9782769 w 12220223"/>
              <a:gd name="connsiteY1" fmla="*/ 2966182 h 3264501"/>
              <a:gd name="connsiteX2" fmla="*/ 0 w 12220223"/>
              <a:gd name="connsiteY2" fmla="*/ 2864616 h 3264501"/>
              <a:gd name="connsiteX3" fmla="*/ 40976 w 12220223"/>
              <a:gd name="connsiteY3" fmla="*/ 0 h 3264501"/>
              <a:gd name="connsiteX4" fmla="*/ 12213760 w 12220223"/>
              <a:gd name="connsiteY4" fmla="*/ 16721 h 3264501"/>
              <a:gd name="connsiteX0" fmla="*/ 12213760 w 12220223"/>
              <a:gd name="connsiteY0" fmla="*/ 16721 h 3042558"/>
              <a:gd name="connsiteX1" fmla="*/ 9782769 w 12220223"/>
              <a:gd name="connsiteY1" fmla="*/ 2966182 h 3042558"/>
              <a:gd name="connsiteX2" fmla="*/ 0 w 12220223"/>
              <a:gd name="connsiteY2" fmla="*/ 2017950 h 3042558"/>
              <a:gd name="connsiteX3" fmla="*/ 40976 w 12220223"/>
              <a:gd name="connsiteY3" fmla="*/ 0 h 3042558"/>
              <a:gd name="connsiteX4" fmla="*/ 12213760 w 12220223"/>
              <a:gd name="connsiteY4" fmla="*/ 16721 h 3042558"/>
              <a:gd name="connsiteX0" fmla="*/ 12213760 w 12220223"/>
              <a:gd name="connsiteY0" fmla="*/ 16721 h 3299262"/>
              <a:gd name="connsiteX1" fmla="*/ 9782769 w 12220223"/>
              <a:gd name="connsiteY1" fmla="*/ 2966182 h 3299262"/>
              <a:gd name="connsiteX2" fmla="*/ 0 w 12220223"/>
              <a:gd name="connsiteY2" fmla="*/ 2017950 h 3299262"/>
              <a:gd name="connsiteX3" fmla="*/ 40976 w 12220223"/>
              <a:gd name="connsiteY3" fmla="*/ 0 h 3299262"/>
              <a:gd name="connsiteX4" fmla="*/ 12213760 w 12220223"/>
              <a:gd name="connsiteY4" fmla="*/ 16721 h 329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0223" h="3299262">
                <a:moveTo>
                  <a:pt x="12213760" y="16721"/>
                </a:moveTo>
                <a:cubicBezTo>
                  <a:pt x="12282921" y="1926969"/>
                  <a:pt x="11818396" y="2632644"/>
                  <a:pt x="9782769" y="2966182"/>
                </a:cubicBezTo>
                <a:cubicBezTo>
                  <a:pt x="7747142" y="3299720"/>
                  <a:pt x="3953585" y="3813844"/>
                  <a:pt x="0" y="2017950"/>
                </a:cubicBezTo>
                <a:cubicBezTo>
                  <a:pt x="19120" y="-42844"/>
                  <a:pt x="-11013" y="809576"/>
                  <a:pt x="40976" y="0"/>
                </a:cubicBezTo>
                <a:lnTo>
                  <a:pt x="12213760" y="16721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4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4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/>
          <p:nvPr userDrawn="1"/>
        </p:nvSpPr>
        <p:spPr>
          <a:xfrm>
            <a:off x="-279402" y="2013663"/>
            <a:ext cx="12703703" cy="2891576"/>
          </a:xfrm>
          <a:custGeom>
            <a:avLst/>
            <a:gdLst>
              <a:gd name="connsiteX0" fmla="*/ 0 w 12192000"/>
              <a:gd name="connsiteY0" fmla="*/ 0 h 1692475"/>
              <a:gd name="connsiteX1" fmla="*/ 12192000 w 12192000"/>
              <a:gd name="connsiteY1" fmla="*/ 0 h 1692475"/>
              <a:gd name="connsiteX2" fmla="*/ 12192000 w 12192000"/>
              <a:gd name="connsiteY2" fmla="*/ 1692475 h 1692475"/>
              <a:gd name="connsiteX3" fmla="*/ 0 w 12192000"/>
              <a:gd name="connsiteY3" fmla="*/ 1692475 h 1692475"/>
              <a:gd name="connsiteX4" fmla="*/ 0 w 12192000"/>
              <a:gd name="connsiteY4" fmla="*/ 0 h 1692475"/>
              <a:gd name="connsiteX0" fmla="*/ 0 w 12192000"/>
              <a:gd name="connsiteY0" fmla="*/ 625642 h 1692475"/>
              <a:gd name="connsiteX1" fmla="*/ 12192000 w 12192000"/>
              <a:gd name="connsiteY1" fmla="*/ 0 h 1692475"/>
              <a:gd name="connsiteX2" fmla="*/ 12192000 w 12192000"/>
              <a:gd name="connsiteY2" fmla="*/ 1692475 h 1692475"/>
              <a:gd name="connsiteX3" fmla="*/ 0 w 12192000"/>
              <a:gd name="connsiteY3" fmla="*/ 1692475 h 1692475"/>
              <a:gd name="connsiteX4" fmla="*/ 0 w 12192000"/>
              <a:gd name="connsiteY4" fmla="*/ 625642 h 1692475"/>
              <a:gd name="connsiteX0" fmla="*/ 0 w 12192000"/>
              <a:gd name="connsiteY0" fmla="*/ 936537 h 2003370"/>
              <a:gd name="connsiteX1" fmla="*/ 12192000 w 12192000"/>
              <a:gd name="connsiteY1" fmla="*/ 310895 h 2003370"/>
              <a:gd name="connsiteX2" fmla="*/ 12192000 w 12192000"/>
              <a:gd name="connsiteY2" fmla="*/ 2003370 h 2003370"/>
              <a:gd name="connsiteX3" fmla="*/ 0 w 12192000"/>
              <a:gd name="connsiteY3" fmla="*/ 2003370 h 2003370"/>
              <a:gd name="connsiteX4" fmla="*/ 0 w 12192000"/>
              <a:gd name="connsiteY4" fmla="*/ 936537 h 2003370"/>
              <a:gd name="connsiteX0" fmla="*/ 0 w 12192000"/>
              <a:gd name="connsiteY0" fmla="*/ 625642 h 1692475"/>
              <a:gd name="connsiteX1" fmla="*/ 12192000 w 12192000"/>
              <a:gd name="connsiteY1" fmla="*/ 0 h 1692475"/>
              <a:gd name="connsiteX2" fmla="*/ 12192000 w 12192000"/>
              <a:gd name="connsiteY2" fmla="*/ 1692475 h 1692475"/>
              <a:gd name="connsiteX3" fmla="*/ 0 w 12192000"/>
              <a:gd name="connsiteY3" fmla="*/ 1692475 h 1692475"/>
              <a:gd name="connsiteX4" fmla="*/ 0 w 12192000"/>
              <a:gd name="connsiteY4" fmla="*/ 625642 h 1692475"/>
              <a:gd name="connsiteX0" fmla="*/ 0 w 12224084"/>
              <a:gd name="connsiteY0" fmla="*/ 625642 h 1692475"/>
              <a:gd name="connsiteX1" fmla="*/ 12192000 w 12224084"/>
              <a:gd name="connsiteY1" fmla="*/ 0 h 1692475"/>
              <a:gd name="connsiteX2" fmla="*/ 12224084 w 12224084"/>
              <a:gd name="connsiteY2" fmla="*/ 745991 h 1692475"/>
              <a:gd name="connsiteX3" fmla="*/ 0 w 12224084"/>
              <a:gd name="connsiteY3" fmla="*/ 1692475 h 1692475"/>
              <a:gd name="connsiteX4" fmla="*/ 0 w 12224084"/>
              <a:gd name="connsiteY4" fmla="*/ 625642 h 1692475"/>
              <a:gd name="connsiteX0" fmla="*/ 0 w 12224084"/>
              <a:gd name="connsiteY0" fmla="*/ 625642 h 1814048"/>
              <a:gd name="connsiteX1" fmla="*/ 12192000 w 12224084"/>
              <a:gd name="connsiteY1" fmla="*/ 0 h 1814048"/>
              <a:gd name="connsiteX2" fmla="*/ 12224084 w 12224084"/>
              <a:gd name="connsiteY2" fmla="*/ 745991 h 1814048"/>
              <a:gd name="connsiteX3" fmla="*/ 0 w 12224084"/>
              <a:gd name="connsiteY3" fmla="*/ 1692475 h 1814048"/>
              <a:gd name="connsiteX4" fmla="*/ 0 w 12224084"/>
              <a:gd name="connsiteY4" fmla="*/ 625642 h 1814048"/>
              <a:gd name="connsiteX0" fmla="*/ 0 w 12224084"/>
              <a:gd name="connsiteY0" fmla="*/ 625642 h 1692475"/>
              <a:gd name="connsiteX1" fmla="*/ 12192000 w 12224084"/>
              <a:gd name="connsiteY1" fmla="*/ 0 h 1692475"/>
              <a:gd name="connsiteX2" fmla="*/ 12224084 w 12224084"/>
              <a:gd name="connsiteY2" fmla="*/ 745991 h 1692475"/>
              <a:gd name="connsiteX3" fmla="*/ 0 w 12224084"/>
              <a:gd name="connsiteY3" fmla="*/ 1692475 h 1692475"/>
              <a:gd name="connsiteX4" fmla="*/ 0 w 12224084"/>
              <a:gd name="connsiteY4" fmla="*/ 625642 h 1692475"/>
              <a:gd name="connsiteX0" fmla="*/ 0 w 12208042"/>
              <a:gd name="connsiteY0" fmla="*/ 625642 h 1692475"/>
              <a:gd name="connsiteX1" fmla="*/ 12192000 w 12208042"/>
              <a:gd name="connsiteY1" fmla="*/ 0 h 1692475"/>
              <a:gd name="connsiteX2" fmla="*/ 12208042 w 12208042"/>
              <a:gd name="connsiteY2" fmla="*/ 457233 h 1692475"/>
              <a:gd name="connsiteX3" fmla="*/ 0 w 12208042"/>
              <a:gd name="connsiteY3" fmla="*/ 1692475 h 1692475"/>
              <a:gd name="connsiteX4" fmla="*/ 0 w 12208042"/>
              <a:gd name="connsiteY4" fmla="*/ 625642 h 169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8042" h="1692475">
                <a:moveTo>
                  <a:pt x="0" y="625642"/>
                </a:moveTo>
                <a:cubicBezTo>
                  <a:pt x="3646906" y="-1171073"/>
                  <a:pt x="8641348" y="1812758"/>
                  <a:pt x="12192000" y="0"/>
                </a:cubicBezTo>
                <a:lnTo>
                  <a:pt x="12208042" y="457233"/>
                </a:lnTo>
                <a:cubicBezTo>
                  <a:pt x="8630653" y="2344854"/>
                  <a:pt x="4074695" y="-339525"/>
                  <a:pt x="0" y="1692475"/>
                </a:cubicBezTo>
                <a:lnTo>
                  <a:pt x="0" y="6256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 userDrawn="1"/>
        </p:nvSpPr>
        <p:spPr>
          <a:xfrm rot="21360000">
            <a:off x="-444738" y="2374489"/>
            <a:ext cx="13067253" cy="1432133"/>
          </a:xfrm>
          <a:custGeom>
            <a:avLst/>
            <a:gdLst>
              <a:gd name="connsiteX0" fmla="*/ 0 w 12187238"/>
              <a:gd name="connsiteY0" fmla="*/ 472530 h 586830"/>
              <a:gd name="connsiteX1" fmla="*/ 3157538 w 12187238"/>
              <a:gd name="connsiteY1" fmla="*/ 1042 h 586830"/>
              <a:gd name="connsiteX2" fmla="*/ 7900988 w 12187238"/>
              <a:gd name="connsiteY2" fmla="*/ 586830 h 586830"/>
              <a:gd name="connsiteX3" fmla="*/ 12187238 w 12187238"/>
              <a:gd name="connsiteY3" fmla="*/ 1042 h 586830"/>
              <a:gd name="connsiteX0" fmla="*/ 0 w 12187238"/>
              <a:gd name="connsiteY0" fmla="*/ 472530 h 697967"/>
              <a:gd name="connsiteX1" fmla="*/ 3157538 w 12187238"/>
              <a:gd name="connsiteY1" fmla="*/ 1042 h 697967"/>
              <a:gd name="connsiteX2" fmla="*/ 7900988 w 12187238"/>
              <a:gd name="connsiteY2" fmla="*/ 586830 h 697967"/>
              <a:gd name="connsiteX3" fmla="*/ 12187238 w 12187238"/>
              <a:gd name="connsiteY3" fmla="*/ 1042 h 697967"/>
              <a:gd name="connsiteX0" fmla="*/ 0 w 12187238"/>
              <a:gd name="connsiteY0" fmla="*/ 475981 h 785545"/>
              <a:gd name="connsiteX1" fmla="*/ 3157538 w 12187238"/>
              <a:gd name="connsiteY1" fmla="*/ 4493 h 785545"/>
              <a:gd name="connsiteX2" fmla="*/ 7687621 w 12187238"/>
              <a:gd name="connsiteY2" fmla="*/ 731875 h 785545"/>
              <a:gd name="connsiteX3" fmla="*/ 12187238 w 12187238"/>
              <a:gd name="connsiteY3" fmla="*/ 4493 h 785545"/>
              <a:gd name="connsiteX0" fmla="*/ 0 w 12187238"/>
              <a:gd name="connsiteY0" fmla="*/ 475981 h 833156"/>
              <a:gd name="connsiteX1" fmla="*/ 3157538 w 12187238"/>
              <a:gd name="connsiteY1" fmla="*/ 4493 h 833156"/>
              <a:gd name="connsiteX2" fmla="*/ 7687621 w 12187238"/>
              <a:gd name="connsiteY2" fmla="*/ 731875 h 833156"/>
              <a:gd name="connsiteX3" fmla="*/ 12187238 w 12187238"/>
              <a:gd name="connsiteY3" fmla="*/ 4493 h 833156"/>
              <a:gd name="connsiteX0" fmla="*/ 0 w 12237992"/>
              <a:gd name="connsiteY0" fmla="*/ 749663 h 1007671"/>
              <a:gd name="connsiteX1" fmla="*/ 3157538 w 12237992"/>
              <a:gd name="connsiteY1" fmla="*/ 278175 h 1007671"/>
              <a:gd name="connsiteX2" fmla="*/ 7687621 w 12237992"/>
              <a:gd name="connsiteY2" fmla="*/ 1005557 h 1007671"/>
              <a:gd name="connsiteX3" fmla="*/ 12237992 w 12237992"/>
              <a:gd name="connsiteY3" fmla="*/ 0 h 1007671"/>
              <a:gd name="connsiteX0" fmla="*/ 0 w 12227101"/>
              <a:gd name="connsiteY0" fmla="*/ 593911 h 860505"/>
              <a:gd name="connsiteX1" fmla="*/ 3157538 w 12227101"/>
              <a:gd name="connsiteY1" fmla="*/ 122423 h 860505"/>
              <a:gd name="connsiteX2" fmla="*/ 7687621 w 12227101"/>
              <a:gd name="connsiteY2" fmla="*/ 849805 h 860505"/>
              <a:gd name="connsiteX3" fmla="*/ 12227101 w 12227101"/>
              <a:gd name="connsiteY3" fmla="*/ 0 h 860505"/>
              <a:gd name="connsiteX0" fmla="*/ 0 w 12227101"/>
              <a:gd name="connsiteY0" fmla="*/ 593911 h 850239"/>
              <a:gd name="connsiteX1" fmla="*/ 3157538 w 12227101"/>
              <a:gd name="connsiteY1" fmla="*/ 122423 h 850239"/>
              <a:gd name="connsiteX2" fmla="*/ 7687621 w 12227101"/>
              <a:gd name="connsiteY2" fmla="*/ 849805 h 850239"/>
              <a:gd name="connsiteX3" fmla="*/ 12227101 w 12227101"/>
              <a:gd name="connsiteY3" fmla="*/ 0 h 850239"/>
              <a:gd name="connsiteX0" fmla="*/ 0 w 12221654"/>
              <a:gd name="connsiteY0" fmla="*/ 516034 h 772066"/>
              <a:gd name="connsiteX1" fmla="*/ 3157538 w 12221654"/>
              <a:gd name="connsiteY1" fmla="*/ 44546 h 772066"/>
              <a:gd name="connsiteX2" fmla="*/ 7687621 w 12221654"/>
              <a:gd name="connsiteY2" fmla="*/ 771928 h 772066"/>
              <a:gd name="connsiteX3" fmla="*/ 12221654 w 12221654"/>
              <a:gd name="connsiteY3" fmla="*/ 0 h 772066"/>
              <a:gd name="connsiteX0" fmla="*/ 0 w 12221654"/>
              <a:gd name="connsiteY0" fmla="*/ 516034 h 815833"/>
              <a:gd name="connsiteX1" fmla="*/ 3157538 w 12221654"/>
              <a:gd name="connsiteY1" fmla="*/ 44546 h 815833"/>
              <a:gd name="connsiteX2" fmla="*/ 7687621 w 12221654"/>
              <a:gd name="connsiteY2" fmla="*/ 771928 h 815833"/>
              <a:gd name="connsiteX3" fmla="*/ 12221654 w 12221654"/>
              <a:gd name="connsiteY3" fmla="*/ 0 h 815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1654" h="815833">
                <a:moveTo>
                  <a:pt x="0" y="516034"/>
                </a:moveTo>
                <a:cubicBezTo>
                  <a:pt x="920353" y="270765"/>
                  <a:pt x="1876268" y="1897"/>
                  <a:pt x="3157538" y="44546"/>
                </a:cubicBezTo>
                <a:cubicBezTo>
                  <a:pt x="4438808" y="87195"/>
                  <a:pt x="6168984" y="669236"/>
                  <a:pt x="7687621" y="771928"/>
                </a:cubicBezTo>
                <a:cubicBezTo>
                  <a:pt x="9206258" y="874620"/>
                  <a:pt x="10933411" y="861822"/>
                  <a:pt x="12221654" y="0"/>
                </a:cubicBezTo>
              </a:path>
            </a:pathLst>
          </a:custGeom>
          <a:noFill/>
          <a:ln w="209550">
            <a:solidFill>
              <a:schemeClr val="accent2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 rot="60000">
            <a:off x="-430230" y="2605303"/>
            <a:ext cx="13012017" cy="1469111"/>
          </a:xfrm>
          <a:custGeom>
            <a:avLst/>
            <a:gdLst>
              <a:gd name="connsiteX0" fmla="*/ 0 w 12187238"/>
              <a:gd name="connsiteY0" fmla="*/ 472530 h 586830"/>
              <a:gd name="connsiteX1" fmla="*/ 3157538 w 12187238"/>
              <a:gd name="connsiteY1" fmla="*/ 1042 h 586830"/>
              <a:gd name="connsiteX2" fmla="*/ 7900988 w 12187238"/>
              <a:gd name="connsiteY2" fmla="*/ 586830 h 586830"/>
              <a:gd name="connsiteX3" fmla="*/ 12187238 w 12187238"/>
              <a:gd name="connsiteY3" fmla="*/ 1042 h 586830"/>
              <a:gd name="connsiteX0" fmla="*/ 0 w 12187238"/>
              <a:gd name="connsiteY0" fmla="*/ 472530 h 627510"/>
              <a:gd name="connsiteX1" fmla="*/ 3157538 w 12187238"/>
              <a:gd name="connsiteY1" fmla="*/ 1042 h 627510"/>
              <a:gd name="connsiteX2" fmla="*/ 7900988 w 12187238"/>
              <a:gd name="connsiteY2" fmla="*/ 586830 h 627510"/>
              <a:gd name="connsiteX3" fmla="*/ 12187238 w 12187238"/>
              <a:gd name="connsiteY3" fmla="*/ 1042 h 627510"/>
              <a:gd name="connsiteX0" fmla="*/ 0 w 12183423"/>
              <a:gd name="connsiteY0" fmla="*/ 690037 h 805922"/>
              <a:gd name="connsiteX1" fmla="*/ 3157538 w 12183423"/>
              <a:gd name="connsiteY1" fmla="*/ 218549 h 805922"/>
              <a:gd name="connsiteX2" fmla="*/ 7900988 w 12183423"/>
              <a:gd name="connsiteY2" fmla="*/ 804337 h 805922"/>
              <a:gd name="connsiteX3" fmla="*/ 12183423 w 12183423"/>
              <a:gd name="connsiteY3" fmla="*/ 0 h 805922"/>
              <a:gd name="connsiteX0" fmla="*/ 0 w 12169992"/>
              <a:gd name="connsiteY0" fmla="*/ 564879 h 687600"/>
              <a:gd name="connsiteX1" fmla="*/ 3157538 w 12169992"/>
              <a:gd name="connsiteY1" fmla="*/ 93391 h 687600"/>
              <a:gd name="connsiteX2" fmla="*/ 7900988 w 12169992"/>
              <a:gd name="connsiteY2" fmla="*/ 679179 h 687600"/>
              <a:gd name="connsiteX3" fmla="*/ 12169992 w 12169992"/>
              <a:gd name="connsiteY3" fmla="*/ 0 h 687600"/>
              <a:gd name="connsiteX0" fmla="*/ 0 w 12169992"/>
              <a:gd name="connsiteY0" fmla="*/ 564879 h 836899"/>
              <a:gd name="connsiteX1" fmla="*/ 3157538 w 12169992"/>
              <a:gd name="connsiteY1" fmla="*/ 93391 h 836899"/>
              <a:gd name="connsiteX2" fmla="*/ 7825660 w 12169992"/>
              <a:gd name="connsiteY2" fmla="*/ 836649 h 836899"/>
              <a:gd name="connsiteX3" fmla="*/ 12169992 w 12169992"/>
              <a:gd name="connsiteY3" fmla="*/ 0 h 8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9992" h="836899">
                <a:moveTo>
                  <a:pt x="0" y="564879"/>
                </a:moveTo>
                <a:cubicBezTo>
                  <a:pt x="920353" y="319610"/>
                  <a:pt x="1853261" y="48096"/>
                  <a:pt x="3157538" y="93391"/>
                </a:cubicBezTo>
                <a:cubicBezTo>
                  <a:pt x="4461815" y="138686"/>
                  <a:pt x="6323584" y="852214"/>
                  <a:pt x="7825660" y="836649"/>
                </a:cubicBezTo>
                <a:cubicBezTo>
                  <a:pt x="9327736" y="821084"/>
                  <a:pt x="10597870" y="856761"/>
                  <a:pt x="12169992" y="0"/>
                </a:cubicBezTo>
              </a:path>
            </a:pathLst>
          </a:custGeom>
          <a:noFill/>
          <a:ln w="209550">
            <a:solidFill>
              <a:schemeClr val="accent5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82665" y="2208497"/>
            <a:ext cx="3241103" cy="2444641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475450" y="2207825"/>
            <a:ext cx="3241103" cy="2444641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67466" y="2207825"/>
            <a:ext cx="3241103" cy="2444641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1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29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34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39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0" grpId="0"/>
      <p:bldP spid="11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554133" y="0"/>
            <a:ext cx="6637867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4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B71B-E860-46DB-97CE-0D2A25929D8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755-F236-406C-A3F7-7114D0C0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3639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B71B-E860-46DB-97CE-0D2A25929D8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755-F236-406C-A3F7-7114D0C0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24447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B71B-E860-46DB-97CE-0D2A25929D8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755-F236-406C-A3F7-7114D0C0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40252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B71B-E860-46DB-97CE-0D2A25929D8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755-F236-406C-A3F7-7114D0C0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11007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B71B-E860-46DB-97CE-0D2A25929D8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755-F236-406C-A3F7-7114D0C0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43151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B71B-E860-46DB-97CE-0D2A25929D8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755-F236-406C-A3F7-7114D0C0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62069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B71B-E860-46DB-97CE-0D2A25929D8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755-F236-406C-A3F7-7114D0C0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97326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B71B-E860-46DB-97CE-0D2A25929D8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755-F236-406C-A3F7-7114D0C0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8679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554133" y="0"/>
            <a:ext cx="6637867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4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B71B-E860-46DB-97CE-0D2A25929D8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755-F236-406C-A3F7-7114D0C0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283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B71B-E860-46DB-97CE-0D2A25929D8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755-F236-406C-A3F7-7114D0C0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17331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B71B-E860-46DB-97CE-0D2A25929D8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755-F236-406C-A3F7-7114D0C0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9130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 noChangeAspect="1"/>
          </p:cNvSpPr>
          <p:nvPr>
            <p:ph type="pic" sz="quarter" idx="10"/>
          </p:nvPr>
        </p:nvSpPr>
        <p:spPr>
          <a:xfrm>
            <a:off x="5757863" y="0"/>
            <a:ext cx="6434137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/>
          <p:nvPr userDrawn="1"/>
        </p:nvSpPr>
        <p:spPr>
          <a:xfrm>
            <a:off x="-279402" y="2013663"/>
            <a:ext cx="12703703" cy="2891576"/>
          </a:xfrm>
          <a:custGeom>
            <a:avLst/>
            <a:gdLst>
              <a:gd name="connsiteX0" fmla="*/ 0 w 12192000"/>
              <a:gd name="connsiteY0" fmla="*/ 0 h 1692475"/>
              <a:gd name="connsiteX1" fmla="*/ 12192000 w 12192000"/>
              <a:gd name="connsiteY1" fmla="*/ 0 h 1692475"/>
              <a:gd name="connsiteX2" fmla="*/ 12192000 w 12192000"/>
              <a:gd name="connsiteY2" fmla="*/ 1692475 h 1692475"/>
              <a:gd name="connsiteX3" fmla="*/ 0 w 12192000"/>
              <a:gd name="connsiteY3" fmla="*/ 1692475 h 1692475"/>
              <a:gd name="connsiteX4" fmla="*/ 0 w 12192000"/>
              <a:gd name="connsiteY4" fmla="*/ 0 h 1692475"/>
              <a:gd name="connsiteX0" fmla="*/ 0 w 12192000"/>
              <a:gd name="connsiteY0" fmla="*/ 625642 h 1692475"/>
              <a:gd name="connsiteX1" fmla="*/ 12192000 w 12192000"/>
              <a:gd name="connsiteY1" fmla="*/ 0 h 1692475"/>
              <a:gd name="connsiteX2" fmla="*/ 12192000 w 12192000"/>
              <a:gd name="connsiteY2" fmla="*/ 1692475 h 1692475"/>
              <a:gd name="connsiteX3" fmla="*/ 0 w 12192000"/>
              <a:gd name="connsiteY3" fmla="*/ 1692475 h 1692475"/>
              <a:gd name="connsiteX4" fmla="*/ 0 w 12192000"/>
              <a:gd name="connsiteY4" fmla="*/ 625642 h 1692475"/>
              <a:gd name="connsiteX0" fmla="*/ 0 w 12192000"/>
              <a:gd name="connsiteY0" fmla="*/ 936537 h 2003370"/>
              <a:gd name="connsiteX1" fmla="*/ 12192000 w 12192000"/>
              <a:gd name="connsiteY1" fmla="*/ 310895 h 2003370"/>
              <a:gd name="connsiteX2" fmla="*/ 12192000 w 12192000"/>
              <a:gd name="connsiteY2" fmla="*/ 2003370 h 2003370"/>
              <a:gd name="connsiteX3" fmla="*/ 0 w 12192000"/>
              <a:gd name="connsiteY3" fmla="*/ 2003370 h 2003370"/>
              <a:gd name="connsiteX4" fmla="*/ 0 w 12192000"/>
              <a:gd name="connsiteY4" fmla="*/ 936537 h 2003370"/>
              <a:gd name="connsiteX0" fmla="*/ 0 w 12192000"/>
              <a:gd name="connsiteY0" fmla="*/ 625642 h 1692475"/>
              <a:gd name="connsiteX1" fmla="*/ 12192000 w 12192000"/>
              <a:gd name="connsiteY1" fmla="*/ 0 h 1692475"/>
              <a:gd name="connsiteX2" fmla="*/ 12192000 w 12192000"/>
              <a:gd name="connsiteY2" fmla="*/ 1692475 h 1692475"/>
              <a:gd name="connsiteX3" fmla="*/ 0 w 12192000"/>
              <a:gd name="connsiteY3" fmla="*/ 1692475 h 1692475"/>
              <a:gd name="connsiteX4" fmla="*/ 0 w 12192000"/>
              <a:gd name="connsiteY4" fmla="*/ 625642 h 1692475"/>
              <a:gd name="connsiteX0" fmla="*/ 0 w 12224084"/>
              <a:gd name="connsiteY0" fmla="*/ 625642 h 1692475"/>
              <a:gd name="connsiteX1" fmla="*/ 12192000 w 12224084"/>
              <a:gd name="connsiteY1" fmla="*/ 0 h 1692475"/>
              <a:gd name="connsiteX2" fmla="*/ 12224084 w 12224084"/>
              <a:gd name="connsiteY2" fmla="*/ 745991 h 1692475"/>
              <a:gd name="connsiteX3" fmla="*/ 0 w 12224084"/>
              <a:gd name="connsiteY3" fmla="*/ 1692475 h 1692475"/>
              <a:gd name="connsiteX4" fmla="*/ 0 w 12224084"/>
              <a:gd name="connsiteY4" fmla="*/ 625642 h 1692475"/>
              <a:gd name="connsiteX0" fmla="*/ 0 w 12224084"/>
              <a:gd name="connsiteY0" fmla="*/ 625642 h 1814048"/>
              <a:gd name="connsiteX1" fmla="*/ 12192000 w 12224084"/>
              <a:gd name="connsiteY1" fmla="*/ 0 h 1814048"/>
              <a:gd name="connsiteX2" fmla="*/ 12224084 w 12224084"/>
              <a:gd name="connsiteY2" fmla="*/ 745991 h 1814048"/>
              <a:gd name="connsiteX3" fmla="*/ 0 w 12224084"/>
              <a:gd name="connsiteY3" fmla="*/ 1692475 h 1814048"/>
              <a:gd name="connsiteX4" fmla="*/ 0 w 12224084"/>
              <a:gd name="connsiteY4" fmla="*/ 625642 h 1814048"/>
              <a:gd name="connsiteX0" fmla="*/ 0 w 12224084"/>
              <a:gd name="connsiteY0" fmla="*/ 625642 h 1692475"/>
              <a:gd name="connsiteX1" fmla="*/ 12192000 w 12224084"/>
              <a:gd name="connsiteY1" fmla="*/ 0 h 1692475"/>
              <a:gd name="connsiteX2" fmla="*/ 12224084 w 12224084"/>
              <a:gd name="connsiteY2" fmla="*/ 745991 h 1692475"/>
              <a:gd name="connsiteX3" fmla="*/ 0 w 12224084"/>
              <a:gd name="connsiteY3" fmla="*/ 1692475 h 1692475"/>
              <a:gd name="connsiteX4" fmla="*/ 0 w 12224084"/>
              <a:gd name="connsiteY4" fmla="*/ 625642 h 1692475"/>
              <a:gd name="connsiteX0" fmla="*/ 0 w 12208042"/>
              <a:gd name="connsiteY0" fmla="*/ 625642 h 1692475"/>
              <a:gd name="connsiteX1" fmla="*/ 12192000 w 12208042"/>
              <a:gd name="connsiteY1" fmla="*/ 0 h 1692475"/>
              <a:gd name="connsiteX2" fmla="*/ 12208042 w 12208042"/>
              <a:gd name="connsiteY2" fmla="*/ 457233 h 1692475"/>
              <a:gd name="connsiteX3" fmla="*/ 0 w 12208042"/>
              <a:gd name="connsiteY3" fmla="*/ 1692475 h 1692475"/>
              <a:gd name="connsiteX4" fmla="*/ 0 w 12208042"/>
              <a:gd name="connsiteY4" fmla="*/ 625642 h 169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8042" h="1692475">
                <a:moveTo>
                  <a:pt x="0" y="625642"/>
                </a:moveTo>
                <a:cubicBezTo>
                  <a:pt x="3646906" y="-1171073"/>
                  <a:pt x="8641348" y="1812758"/>
                  <a:pt x="12192000" y="0"/>
                </a:cubicBezTo>
                <a:lnTo>
                  <a:pt x="12208042" y="457233"/>
                </a:lnTo>
                <a:cubicBezTo>
                  <a:pt x="8630653" y="2344854"/>
                  <a:pt x="4074695" y="-339525"/>
                  <a:pt x="0" y="1692475"/>
                </a:cubicBezTo>
                <a:lnTo>
                  <a:pt x="0" y="6256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 userDrawn="1"/>
        </p:nvSpPr>
        <p:spPr>
          <a:xfrm rot="21360000">
            <a:off x="-444738" y="2374489"/>
            <a:ext cx="13067253" cy="1432133"/>
          </a:xfrm>
          <a:custGeom>
            <a:avLst/>
            <a:gdLst>
              <a:gd name="connsiteX0" fmla="*/ 0 w 12187238"/>
              <a:gd name="connsiteY0" fmla="*/ 472530 h 586830"/>
              <a:gd name="connsiteX1" fmla="*/ 3157538 w 12187238"/>
              <a:gd name="connsiteY1" fmla="*/ 1042 h 586830"/>
              <a:gd name="connsiteX2" fmla="*/ 7900988 w 12187238"/>
              <a:gd name="connsiteY2" fmla="*/ 586830 h 586830"/>
              <a:gd name="connsiteX3" fmla="*/ 12187238 w 12187238"/>
              <a:gd name="connsiteY3" fmla="*/ 1042 h 586830"/>
              <a:gd name="connsiteX0" fmla="*/ 0 w 12187238"/>
              <a:gd name="connsiteY0" fmla="*/ 472530 h 697967"/>
              <a:gd name="connsiteX1" fmla="*/ 3157538 w 12187238"/>
              <a:gd name="connsiteY1" fmla="*/ 1042 h 697967"/>
              <a:gd name="connsiteX2" fmla="*/ 7900988 w 12187238"/>
              <a:gd name="connsiteY2" fmla="*/ 586830 h 697967"/>
              <a:gd name="connsiteX3" fmla="*/ 12187238 w 12187238"/>
              <a:gd name="connsiteY3" fmla="*/ 1042 h 697967"/>
              <a:gd name="connsiteX0" fmla="*/ 0 w 12187238"/>
              <a:gd name="connsiteY0" fmla="*/ 475981 h 785545"/>
              <a:gd name="connsiteX1" fmla="*/ 3157538 w 12187238"/>
              <a:gd name="connsiteY1" fmla="*/ 4493 h 785545"/>
              <a:gd name="connsiteX2" fmla="*/ 7687621 w 12187238"/>
              <a:gd name="connsiteY2" fmla="*/ 731875 h 785545"/>
              <a:gd name="connsiteX3" fmla="*/ 12187238 w 12187238"/>
              <a:gd name="connsiteY3" fmla="*/ 4493 h 785545"/>
              <a:gd name="connsiteX0" fmla="*/ 0 w 12187238"/>
              <a:gd name="connsiteY0" fmla="*/ 475981 h 833156"/>
              <a:gd name="connsiteX1" fmla="*/ 3157538 w 12187238"/>
              <a:gd name="connsiteY1" fmla="*/ 4493 h 833156"/>
              <a:gd name="connsiteX2" fmla="*/ 7687621 w 12187238"/>
              <a:gd name="connsiteY2" fmla="*/ 731875 h 833156"/>
              <a:gd name="connsiteX3" fmla="*/ 12187238 w 12187238"/>
              <a:gd name="connsiteY3" fmla="*/ 4493 h 833156"/>
              <a:gd name="connsiteX0" fmla="*/ 0 w 12237992"/>
              <a:gd name="connsiteY0" fmla="*/ 749663 h 1007671"/>
              <a:gd name="connsiteX1" fmla="*/ 3157538 w 12237992"/>
              <a:gd name="connsiteY1" fmla="*/ 278175 h 1007671"/>
              <a:gd name="connsiteX2" fmla="*/ 7687621 w 12237992"/>
              <a:gd name="connsiteY2" fmla="*/ 1005557 h 1007671"/>
              <a:gd name="connsiteX3" fmla="*/ 12237992 w 12237992"/>
              <a:gd name="connsiteY3" fmla="*/ 0 h 1007671"/>
              <a:gd name="connsiteX0" fmla="*/ 0 w 12227101"/>
              <a:gd name="connsiteY0" fmla="*/ 593911 h 860505"/>
              <a:gd name="connsiteX1" fmla="*/ 3157538 w 12227101"/>
              <a:gd name="connsiteY1" fmla="*/ 122423 h 860505"/>
              <a:gd name="connsiteX2" fmla="*/ 7687621 w 12227101"/>
              <a:gd name="connsiteY2" fmla="*/ 849805 h 860505"/>
              <a:gd name="connsiteX3" fmla="*/ 12227101 w 12227101"/>
              <a:gd name="connsiteY3" fmla="*/ 0 h 860505"/>
              <a:gd name="connsiteX0" fmla="*/ 0 w 12227101"/>
              <a:gd name="connsiteY0" fmla="*/ 593911 h 850239"/>
              <a:gd name="connsiteX1" fmla="*/ 3157538 w 12227101"/>
              <a:gd name="connsiteY1" fmla="*/ 122423 h 850239"/>
              <a:gd name="connsiteX2" fmla="*/ 7687621 w 12227101"/>
              <a:gd name="connsiteY2" fmla="*/ 849805 h 850239"/>
              <a:gd name="connsiteX3" fmla="*/ 12227101 w 12227101"/>
              <a:gd name="connsiteY3" fmla="*/ 0 h 850239"/>
              <a:gd name="connsiteX0" fmla="*/ 0 w 12221654"/>
              <a:gd name="connsiteY0" fmla="*/ 516034 h 772066"/>
              <a:gd name="connsiteX1" fmla="*/ 3157538 w 12221654"/>
              <a:gd name="connsiteY1" fmla="*/ 44546 h 772066"/>
              <a:gd name="connsiteX2" fmla="*/ 7687621 w 12221654"/>
              <a:gd name="connsiteY2" fmla="*/ 771928 h 772066"/>
              <a:gd name="connsiteX3" fmla="*/ 12221654 w 12221654"/>
              <a:gd name="connsiteY3" fmla="*/ 0 h 772066"/>
              <a:gd name="connsiteX0" fmla="*/ 0 w 12221654"/>
              <a:gd name="connsiteY0" fmla="*/ 516034 h 815833"/>
              <a:gd name="connsiteX1" fmla="*/ 3157538 w 12221654"/>
              <a:gd name="connsiteY1" fmla="*/ 44546 h 815833"/>
              <a:gd name="connsiteX2" fmla="*/ 7687621 w 12221654"/>
              <a:gd name="connsiteY2" fmla="*/ 771928 h 815833"/>
              <a:gd name="connsiteX3" fmla="*/ 12221654 w 12221654"/>
              <a:gd name="connsiteY3" fmla="*/ 0 h 815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1654" h="815833">
                <a:moveTo>
                  <a:pt x="0" y="516034"/>
                </a:moveTo>
                <a:cubicBezTo>
                  <a:pt x="920353" y="270765"/>
                  <a:pt x="1876268" y="1897"/>
                  <a:pt x="3157538" y="44546"/>
                </a:cubicBezTo>
                <a:cubicBezTo>
                  <a:pt x="4438808" y="87195"/>
                  <a:pt x="6168984" y="669236"/>
                  <a:pt x="7687621" y="771928"/>
                </a:cubicBezTo>
                <a:cubicBezTo>
                  <a:pt x="9206258" y="874620"/>
                  <a:pt x="10933411" y="861822"/>
                  <a:pt x="12221654" y="0"/>
                </a:cubicBezTo>
              </a:path>
            </a:pathLst>
          </a:custGeom>
          <a:noFill/>
          <a:ln w="209550">
            <a:solidFill>
              <a:schemeClr val="accent2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 rot="60000">
            <a:off x="-430230" y="2605303"/>
            <a:ext cx="13012017" cy="1469111"/>
          </a:xfrm>
          <a:custGeom>
            <a:avLst/>
            <a:gdLst>
              <a:gd name="connsiteX0" fmla="*/ 0 w 12187238"/>
              <a:gd name="connsiteY0" fmla="*/ 472530 h 586830"/>
              <a:gd name="connsiteX1" fmla="*/ 3157538 w 12187238"/>
              <a:gd name="connsiteY1" fmla="*/ 1042 h 586830"/>
              <a:gd name="connsiteX2" fmla="*/ 7900988 w 12187238"/>
              <a:gd name="connsiteY2" fmla="*/ 586830 h 586830"/>
              <a:gd name="connsiteX3" fmla="*/ 12187238 w 12187238"/>
              <a:gd name="connsiteY3" fmla="*/ 1042 h 586830"/>
              <a:gd name="connsiteX0" fmla="*/ 0 w 12187238"/>
              <a:gd name="connsiteY0" fmla="*/ 472530 h 627510"/>
              <a:gd name="connsiteX1" fmla="*/ 3157538 w 12187238"/>
              <a:gd name="connsiteY1" fmla="*/ 1042 h 627510"/>
              <a:gd name="connsiteX2" fmla="*/ 7900988 w 12187238"/>
              <a:gd name="connsiteY2" fmla="*/ 586830 h 627510"/>
              <a:gd name="connsiteX3" fmla="*/ 12187238 w 12187238"/>
              <a:gd name="connsiteY3" fmla="*/ 1042 h 627510"/>
              <a:gd name="connsiteX0" fmla="*/ 0 w 12183423"/>
              <a:gd name="connsiteY0" fmla="*/ 690037 h 805922"/>
              <a:gd name="connsiteX1" fmla="*/ 3157538 w 12183423"/>
              <a:gd name="connsiteY1" fmla="*/ 218549 h 805922"/>
              <a:gd name="connsiteX2" fmla="*/ 7900988 w 12183423"/>
              <a:gd name="connsiteY2" fmla="*/ 804337 h 805922"/>
              <a:gd name="connsiteX3" fmla="*/ 12183423 w 12183423"/>
              <a:gd name="connsiteY3" fmla="*/ 0 h 805922"/>
              <a:gd name="connsiteX0" fmla="*/ 0 w 12169992"/>
              <a:gd name="connsiteY0" fmla="*/ 564879 h 687600"/>
              <a:gd name="connsiteX1" fmla="*/ 3157538 w 12169992"/>
              <a:gd name="connsiteY1" fmla="*/ 93391 h 687600"/>
              <a:gd name="connsiteX2" fmla="*/ 7900988 w 12169992"/>
              <a:gd name="connsiteY2" fmla="*/ 679179 h 687600"/>
              <a:gd name="connsiteX3" fmla="*/ 12169992 w 12169992"/>
              <a:gd name="connsiteY3" fmla="*/ 0 h 687600"/>
              <a:gd name="connsiteX0" fmla="*/ 0 w 12169992"/>
              <a:gd name="connsiteY0" fmla="*/ 564879 h 836899"/>
              <a:gd name="connsiteX1" fmla="*/ 3157538 w 12169992"/>
              <a:gd name="connsiteY1" fmla="*/ 93391 h 836899"/>
              <a:gd name="connsiteX2" fmla="*/ 7825660 w 12169992"/>
              <a:gd name="connsiteY2" fmla="*/ 836649 h 836899"/>
              <a:gd name="connsiteX3" fmla="*/ 12169992 w 12169992"/>
              <a:gd name="connsiteY3" fmla="*/ 0 h 8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9992" h="836899">
                <a:moveTo>
                  <a:pt x="0" y="564879"/>
                </a:moveTo>
                <a:cubicBezTo>
                  <a:pt x="920353" y="319610"/>
                  <a:pt x="1853261" y="48096"/>
                  <a:pt x="3157538" y="93391"/>
                </a:cubicBezTo>
                <a:cubicBezTo>
                  <a:pt x="4461815" y="138686"/>
                  <a:pt x="6323584" y="852214"/>
                  <a:pt x="7825660" y="836649"/>
                </a:cubicBezTo>
                <a:cubicBezTo>
                  <a:pt x="9327736" y="821084"/>
                  <a:pt x="10597870" y="856761"/>
                  <a:pt x="12169992" y="0"/>
                </a:cubicBezTo>
              </a:path>
            </a:pathLst>
          </a:custGeom>
          <a:noFill/>
          <a:ln w="209550">
            <a:solidFill>
              <a:schemeClr val="accent5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82665" y="2208497"/>
            <a:ext cx="3241103" cy="2444641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475450" y="2207825"/>
            <a:ext cx="3241103" cy="2444641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67466" y="2207825"/>
            <a:ext cx="3241103" cy="2444641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3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29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34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39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0" grpId="0"/>
      <p:bldP spid="11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31200" y="6492762"/>
            <a:ext cx="3860800" cy="365125"/>
          </a:xfrm>
        </p:spPr>
        <p:txBody>
          <a:bodyPr/>
          <a:lstStyle/>
          <a:p>
            <a:r>
              <a:rPr lang="en-US" dirty="0"/>
              <a:t>Copyright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1600" y="6477000"/>
            <a:ext cx="28448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304800"/>
            <a:ext cx="8026400" cy="639763"/>
          </a:xfrm>
        </p:spPr>
        <p:txBody>
          <a:bodyPr/>
          <a:lstStyle>
            <a:lvl1pPr>
              <a:buNone/>
              <a:defRPr sz="3600">
                <a:latin typeface="Cavolini" panose="03000502040302020204" pitchFamily="66" charset="0"/>
                <a:cs typeface="Cavolini" panose="0300050204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80801" y="990599"/>
            <a:ext cx="7267800" cy="457200"/>
          </a:xfrm>
        </p:spPr>
        <p:txBody>
          <a:bodyPr>
            <a:normAutofit/>
          </a:bodyPr>
          <a:lstStyle>
            <a:lvl1pPr>
              <a:buFontTx/>
              <a:buNone/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148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6BD8B-88FE-455D-BD6F-C39029BC5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F61002-4249-45EF-B928-F212ED846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9E094-4DD0-45B7-95A1-73F56FA2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F70F-A339-423E-8A1F-FBCE32FDDFF1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5320E-30C9-4D4F-99D8-A0B64BD4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16BB2-75ED-4482-A450-1EBF5563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D9B4-79F5-46C3-A08D-19AE49FA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C6B5-487C-4089-9A26-91B516A7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F430D-9F9F-40B8-A651-F6E9E04CE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2B75B-CAB4-4266-9F03-A09574B5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F70F-A339-423E-8A1F-FBCE32FDDFF1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952F8-96E5-4258-B8F2-53C10F9A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69D4B-4272-4576-A220-EC46936E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D9B4-79F5-46C3-A08D-19AE49FA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2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D6C0A-9D11-4D15-9665-B03EE6549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F1B94-9D75-45E3-894E-15C05A99E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452ED-5532-4532-BEF9-22FA93C8C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F70F-A339-423E-8A1F-FBCE32FDDFF1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B2983-0888-4E8A-A8A7-B240C74A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A6337-5ED7-4D81-839A-78A505ED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D9B4-79F5-46C3-A08D-19AE49FA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F16B1-CE81-7D49-9828-B353614E4F7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E7D0E-FFC7-3040-AE86-535875E9C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9" r:id="rId2"/>
    <p:sldLayoutId id="2147484322" r:id="rId3"/>
    <p:sldLayoutId id="2147484324" r:id="rId4"/>
    <p:sldLayoutId id="2147484325" r:id="rId5"/>
    <p:sldLayoutId id="214748432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1E2B6-41AB-4355-9F02-315E0E20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28F66-B8DB-42CF-9D2E-EBE8F9E59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69C5-41AE-4A1A-B215-743EC796D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CF70F-A339-423E-8A1F-FBCE32FDDFF1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30736-8D7D-45E1-8440-CCE5AE7535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2EE01-A956-4B03-A626-6EF617A99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1D9B4-79F5-46C3-A08D-19AE49FA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3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  <p:sldLayoutId id="2147484339" r:id="rId12"/>
    <p:sldLayoutId id="2147484340" r:id="rId13"/>
    <p:sldLayoutId id="2147484341" r:id="rId14"/>
    <p:sldLayoutId id="214748434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3B71B-E860-46DB-97CE-0D2A25929D8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5755-F236-406C-A3F7-7114D0C0E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6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733"/>
            <a:ext cx="12276865" cy="46988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95672"/>
            <a:ext cx="12192000" cy="262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96000" y="6597148"/>
            <a:ext cx="6096000" cy="2523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1143352">
            <a:off x="-772649" y="2048553"/>
            <a:ext cx="12729766" cy="2207414"/>
          </a:xfrm>
          <a:custGeom>
            <a:avLst/>
            <a:gdLst>
              <a:gd name="connsiteX0" fmla="*/ 12869333 w 12869333"/>
              <a:gd name="connsiteY0" fmla="*/ 0 h 3036933"/>
              <a:gd name="connsiteX1" fmla="*/ 7518400 w 12869333"/>
              <a:gd name="connsiteY1" fmla="*/ 3031067 h 3036933"/>
              <a:gd name="connsiteX2" fmla="*/ 0 w 12869333"/>
              <a:gd name="connsiteY2" fmla="*/ 762000 h 3036933"/>
              <a:gd name="connsiteX0" fmla="*/ 12869333 w 12869333"/>
              <a:gd name="connsiteY0" fmla="*/ 0 h 2337181"/>
              <a:gd name="connsiteX1" fmla="*/ 6430497 w 12869333"/>
              <a:gd name="connsiteY1" fmla="*/ 2328299 h 2337181"/>
              <a:gd name="connsiteX2" fmla="*/ 0 w 12869333"/>
              <a:gd name="connsiteY2" fmla="*/ 762000 h 2337181"/>
              <a:gd name="connsiteX0" fmla="*/ 12860760 w 12860760"/>
              <a:gd name="connsiteY0" fmla="*/ 0 h 2410112"/>
              <a:gd name="connsiteX1" fmla="*/ 6421924 w 12860760"/>
              <a:gd name="connsiteY1" fmla="*/ 2328299 h 2410112"/>
              <a:gd name="connsiteX2" fmla="*/ 0 w 12860760"/>
              <a:gd name="connsiteY2" fmla="*/ 1686340 h 2410112"/>
              <a:gd name="connsiteX0" fmla="*/ 12860760 w 12860760"/>
              <a:gd name="connsiteY0" fmla="*/ 0 h 2966967"/>
              <a:gd name="connsiteX1" fmla="*/ 6421924 w 12860760"/>
              <a:gd name="connsiteY1" fmla="*/ 2328299 h 2966967"/>
              <a:gd name="connsiteX2" fmla="*/ 0 w 12860760"/>
              <a:gd name="connsiteY2" fmla="*/ 1686340 h 2966967"/>
              <a:gd name="connsiteX0" fmla="*/ 12860760 w 12860760"/>
              <a:gd name="connsiteY0" fmla="*/ 0 h 3217604"/>
              <a:gd name="connsiteX1" fmla="*/ 9092691 w 12860760"/>
              <a:gd name="connsiteY1" fmla="*/ 2850117 h 3217604"/>
              <a:gd name="connsiteX2" fmla="*/ 0 w 12860760"/>
              <a:gd name="connsiteY2" fmla="*/ 1686340 h 3217604"/>
              <a:gd name="connsiteX0" fmla="*/ 12860760 w 12860760"/>
              <a:gd name="connsiteY0" fmla="*/ 0 h 3340474"/>
              <a:gd name="connsiteX1" fmla="*/ 9092691 w 12860760"/>
              <a:gd name="connsiteY1" fmla="*/ 2850117 h 3340474"/>
              <a:gd name="connsiteX2" fmla="*/ 0 w 12860760"/>
              <a:gd name="connsiteY2" fmla="*/ 1686340 h 3340474"/>
              <a:gd name="connsiteX0" fmla="*/ 12264438 w 12264438"/>
              <a:gd name="connsiteY0" fmla="*/ 0 h 5516487"/>
              <a:gd name="connsiteX1" fmla="*/ 9092691 w 12264438"/>
              <a:gd name="connsiteY1" fmla="*/ 5001774 h 5516487"/>
              <a:gd name="connsiteX2" fmla="*/ 0 w 12264438"/>
              <a:gd name="connsiteY2" fmla="*/ 3837997 h 5516487"/>
              <a:gd name="connsiteX0" fmla="*/ 12264438 w 12264438"/>
              <a:gd name="connsiteY0" fmla="*/ 0 h 5516487"/>
              <a:gd name="connsiteX1" fmla="*/ 9092691 w 12264438"/>
              <a:gd name="connsiteY1" fmla="*/ 5001774 h 5516487"/>
              <a:gd name="connsiteX2" fmla="*/ 0 w 12264438"/>
              <a:gd name="connsiteY2" fmla="*/ 3837997 h 5516487"/>
              <a:gd name="connsiteX0" fmla="*/ 12264438 w 12264438"/>
              <a:gd name="connsiteY0" fmla="*/ 0 h 5374934"/>
              <a:gd name="connsiteX1" fmla="*/ 7527540 w 12264438"/>
              <a:gd name="connsiteY1" fmla="*/ 4751374 h 5374934"/>
              <a:gd name="connsiteX2" fmla="*/ 0 w 12264438"/>
              <a:gd name="connsiteY2" fmla="*/ 3837997 h 5374934"/>
              <a:gd name="connsiteX0" fmla="*/ 12194069 w 12194069"/>
              <a:gd name="connsiteY0" fmla="*/ 0 h 5618741"/>
              <a:gd name="connsiteX1" fmla="*/ 7527540 w 12194069"/>
              <a:gd name="connsiteY1" fmla="*/ 4980275 h 5618741"/>
              <a:gd name="connsiteX2" fmla="*/ 0 w 12194069"/>
              <a:gd name="connsiteY2" fmla="*/ 4066898 h 5618741"/>
              <a:gd name="connsiteX0" fmla="*/ 12194069 w 12194069"/>
              <a:gd name="connsiteY0" fmla="*/ 0 h 5569368"/>
              <a:gd name="connsiteX1" fmla="*/ 7527540 w 12194069"/>
              <a:gd name="connsiteY1" fmla="*/ 4980275 h 5569368"/>
              <a:gd name="connsiteX2" fmla="*/ 0 w 12194069"/>
              <a:gd name="connsiteY2" fmla="*/ 4066898 h 556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4069" h="5569368">
                <a:moveTo>
                  <a:pt x="12194069" y="0"/>
                </a:moveTo>
                <a:cubicBezTo>
                  <a:pt x="11742395" y="1904807"/>
                  <a:pt x="9559885" y="4302459"/>
                  <a:pt x="7527540" y="4980275"/>
                </a:cubicBezTo>
                <a:cubicBezTo>
                  <a:pt x="5495195" y="5658091"/>
                  <a:pt x="3062101" y="6162410"/>
                  <a:pt x="0" y="4066898"/>
                </a:cubicBezTo>
              </a:path>
            </a:pathLst>
          </a:custGeom>
          <a:noFill/>
          <a:ln w="241300">
            <a:solidFill>
              <a:schemeClr val="accent5"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"/>
          <p:cNvSpPr/>
          <p:nvPr/>
        </p:nvSpPr>
        <p:spPr>
          <a:xfrm rot="5604162" flipH="1">
            <a:off x="6037997" y="-809876"/>
            <a:ext cx="3488862" cy="9388626"/>
          </a:xfrm>
          <a:custGeom>
            <a:avLst/>
            <a:gdLst>
              <a:gd name="connsiteX0" fmla="*/ 0 w 3028950"/>
              <a:gd name="connsiteY0" fmla="*/ 0 h 6858000"/>
              <a:gd name="connsiteX1" fmla="*/ 3028950 w 3028950"/>
              <a:gd name="connsiteY1" fmla="*/ 0 h 6858000"/>
              <a:gd name="connsiteX2" fmla="*/ 3028950 w 3028950"/>
              <a:gd name="connsiteY2" fmla="*/ 6858000 h 6858000"/>
              <a:gd name="connsiteX3" fmla="*/ 0 w 3028950"/>
              <a:gd name="connsiteY3" fmla="*/ 6858000 h 6858000"/>
              <a:gd name="connsiteX4" fmla="*/ 0 w 3028950"/>
              <a:gd name="connsiteY4" fmla="*/ 0 h 6858000"/>
              <a:gd name="connsiteX0" fmla="*/ 0 w 3028950"/>
              <a:gd name="connsiteY0" fmla="*/ 0 h 6858000"/>
              <a:gd name="connsiteX1" fmla="*/ 3028950 w 3028950"/>
              <a:gd name="connsiteY1" fmla="*/ 0 h 6858000"/>
              <a:gd name="connsiteX2" fmla="*/ 3028950 w 3028950"/>
              <a:gd name="connsiteY2" fmla="*/ 6858000 h 6858000"/>
              <a:gd name="connsiteX3" fmla="*/ 0 w 3028950"/>
              <a:gd name="connsiteY3" fmla="*/ 6858000 h 6858000"/>
              <a:gd name="connsiteX4" fmla="*/ 0 w 3028950"/>
              <a:gd name="connsiteY4" fmla="*/ 0 h 6858000"/>
              <a:gd name="connsiteX0" fmla="*/ 32084 w 3061034"/>
              <a:gd name="connsiteY0" fmla="*/ 0 h 6858000"/>
              <a:gd name="connsiteX1" fmla="*/ 3061034 w 3061034"/>
              <a:gd name="connsiteY1" fmla="*/ 0 h 6858000"/>
              <a:gd name="connsiteX2" fmla="*/ 3061034 w 3061034"/>
              <a:gd name="connsiteY2" fmla="*/ 6858000 h 6858000"/>
              <a:gd name="connsiteX3" fmla="*/ 0 w 3061034"/>
              <a:gd name="connsiteY3" fmla="*/ 8021 h 6858000"/>
              <a:gd name="connsiteX4" fmla="*/ 32084 w 3061034"/>
              <a:gd name="connsiteY4" fmla="*/ 0 h 6858000"/>
              <a:gd name="connsiteX0" fmla="*/ 32097 w 3061047"/>
              <a:gd name="connsiteY0" fmla="*/ 357092 h 7215092"/>
              <a:gd name="connsiteX1" fmla="*/ 3061047 w 3061047"/>
              <a:gd name="connsiteY1" fmla="*/ 357092 h 7215092"/>
              <a:gd name="connsiteX2" fmla="*/ 3061047 w 3061047"/>
              <a:gd name="connsiteY2" fmla="*/ 7215092 h 7215092"/>
              <a:gd name="connsiteX3" fmla="*/ 13 w 3061047"/>
              <a:gd name="connsiteY3" fmla="*/ 365113 h 7215092"/>
              <a:gd name="connsiteX4" fmla="*/ 32097 w 3061047"/>
              <a:gd name="connsiteY4" fmla="*/ 357092 h 7215092"/>
              <a:gd name="connsiteX0" fmla="*/ 32097 w 3061047"/>
              <a:gd name="connsiteY0" fmla="*/ 357092 h 7215092"/>
              <a:gd name="connsiteX1" fmla="*/ 1392668 w 3061047"/>
              <a:gd name="connsiteY1" fmla="*/ 357092 h 7215092"/>
              <a:gd name="connsiteX2" fmla="*/ 3061047 w 3061047"/>
              <a:gd name="connsiteY2" fmla="*/ 7215092 h 7215092"/>
              <a:gd name="connsiteX3" fmla="*/ 13 w 3061047"/>
              <a:gd name="connsiteY3" fmla="*/ 365113 h 7215092"/>
              <a:gd name="connsiteX4" fmla="*/ 32097 w 3061047"/>
              <a:gd name="connsiteY4" fmla="*/ 357092 h 7215092"/>
              <a:gd name="connsiteX0" fmla="*/ 32097 w 3061047"/>
              <a:gd name="connsiteY0" fmla="*/ 357092 h 7215092"/>
              <a:gd name="connsiteX1" fmla="*/ 1392668 w 3061047"/>
              <a:gd name="connsiteY1" fmla="*/ 357092 h 7215092"/>
              <a:gd name="connsiteX2" fmla="*/ 3061047 w 3061047"/>
              <a:gd name="connsiteY2" fmla="*/ 7215092 h 7215092"/>
              <a:gd name="connsiteX3" fmla="*/ 13 w 3061047"/>
              <a:gd name="connsiteY3" fmla="*/ 365113 h 7215092"/>
              <a:gd name="connsiteX4" fmla="*/ 32097 w 3061047"/>
              <a:gd name="connsiteY4" fmla="*/ 357092 h 7215092"/>
              <a:gd name="connsiteX0" fmla="*/ 37892 w 3066842"/>
              <a:gd name="connsiteY0" fmla="*/ 357092 h 7215092"/>
              <a:gd name="connsiteX1" fmla="*/ 1398463 w 3066842"/>
              <a:gd name="connsiteY1" fmla="*/ 357092 h 7215092"/>
              <a:gd name="connsiteX2" fmla="*/ 3066842 w 3066842"/>
              <a:gd name="connsiteY2" fmla="*/ 7215092 h 7215092"/>
              <a:gd name="connsiteX3" fmla="*/ 5808 w 3066842"/>
              <a:gd name="connsiteY3" fmla="*/ 365113 h 7215092"/>
              <a:gd name="connsiteX4" fmla="*/ 37892 w 3066842"/>
              <a:gd name="connsiteY4" fmla="*/ 357092 h 7215092"/>
              <a:gd name="connsiteX0" fmla="*/ 37892 w 3066842"/>
              <a:gd name="connsiteY0" fmla="*/ 357092 h 7215092"/>
              <a:gd name="connsiteX1" fmla="*/ 1398463 w 3066842"/>
              <a:gd name="connsiteY1" fmla="*/ 357092 h 7215092"/>
              <a:gd name="connsiteX2" fmla="*/ 3066842 w 3066842"/>
              <a:gd name="connsiteY2" fmla="*/ 7215092 h 7215092"/>
              <a:gd name="connsiteX3" fmla="*/ 5808 w 3066842"/>
              <a:gd name="connsiteY3" fmla="*/ 365113 h 7215092"/>
              <a:gd name="connsiteX4" fmla="*/ 37892 w 3066842"/>
              <a:gd name="connsiteY4" fmla="*/ 357092 h 7215092"/>
              <a:gd name="connsiteX0" fmla="*/ 37892 w 3066842"/>
              <a:gd name="connsiteY0" fmla="*/ 357092 h 7215092"/>
              <a:gd name="connsiteX1" fmla="*/ 2232653 w 3066842"/>
              <a:gd name="connsiteY1" fmla="*/ 373134 h 7215092"/>
              <a:gd name="connsiteX2" fmla="*/ 3066842 w 3066842"/>
              <a:gd name="connsiteY2" fmla="*/ 7215092 h 7215092"/>
              <a:gd name="connsiteX3" fmla="*/ 5808 w 3066842"/>
              <a:gd name="connsiteY3" fmla="*/ 365113 h 7215092"/>
              <a:gd name="connsiteX4" fmla="*/ 37892 w 3066842"/>
              <a:gd name="connsiteY4" fmla="*/ 357092 h 7215092"/>
              <a:gd name="connsiteX0" fmla="*/ 37892 w 3066842"/>
              <a:gd name="connsiteY0" fmla="*/ 357092 h 7215092"/>
              <a:gd name="connsiteX1" fmla="*/ 2232653 w 3066842"/>
              <a:gd name="connsiteY1" fmla="*/ 373134 h 7215092"/>
              <a:gd name="connsiteX2" fmla="*/ 3066842 w 3066842"/>
              <a:gd name="connsiteY2" fmla="*/ 7215092 h 7215092"/>
              <a:gd name="connsiteX3" fmla="*/ 5808 w 3066842"/>
              <a:gd name="connsiteY3" fmla="*/ 365113 h 7215092"/>
              <a:gd name="connsiteX4" fmla="*/ 37892 w 3066842"/>
              <a:gd name="connsiteY4" fmla="*/ 357092 h 7215092"/>
              <a:gd name="connsiteX0" fmla="*/ 1007524 w 3122074"/>
              <a:gd name="connsiteY0" fmla="*/ 490833 h 7364875"/>
              <a:gd name="connsiteX1" fmla="*/ 2287885 w 3122074"/>
              <a:gd name="connsiteY1" fmla="*/ 522917 h 7364875"/>
              <a:gd name="connsiteX2" fmla="*/ 3122074 w 3122074"/>
              <a:gd name="connsiteY2" fmla="*/ 7364875 h 7364875"/>
              <a:gd name="connsiteX3" fmla="*/ 61040 w 3122074"/>
              <a:gd name="connsiteY3" fmla="*/ 514896 h 7364875"/>
              <a:gd name="connsiteX4" fmla="*/ 1007524 w 3122074"/>
              <a:gd name="connsiteY4" fmla="*/ 490833 h 7364875"/>
              <a:gd name="connsiteX0" fmla="*/ 946484 w 3061034"/>
              <a:gd name="connsiteY0" fmla="*/ 0 h 6874042"/>
              <a:gd name="connsiteX1" fmla="*/ 2226845 w 3061034"/>
              <a:gd name="connsiteY1" fmla="*/ 32084 h 6874042"/>
              <a:gd name="connsiteX2" fmla="*/ 3061034 w 3061034"/>
              <a:gd name="connsiteY2" fmla="*/ 6874042 h 6874042"/>
              <a:gd name="connsiteX3" fmla="*/ 0 w 3061034"/>
              <a:gd name="connsiteY3" fmla="*/ 24063 h 6874042"/>
              <a:gd name="connsiteX4" fmla="*/ 946484 w 3061034"/>
              <a:gd name="connsiteY4" fmla="*/ 0 h 6874042"/>
              <a:gd name="connsiteX0" fmla="*/ 449179 w 2563729"/>
              <a:gd name="connsiteY0" fmla="*/ 0 h 6874042"/>
              <a:gd name="connsiteX1" fmla="*/ 1729540 w 2563729"/>
              <a:gd name="connsiteY1" fmla="*/ 32084 h 6874042"/>
              <a:gd name="connsiteX2" fmla="*/ 2563729 w 2563729"/>
              <a:gd name="connsiteY2" fmla="*/ 6874042 h 6874042"/>
              <a:gd name="connsiteX3" fmla="*/ 0 w 2563729"/>
              <a:gd name="connsiteY3" fmla="*/ 8021 h 6874042"/>
              <a:gd name="connsiteX4" fmla="*/ 449179 w 2563729"/>
              <a:gd name="connsiteY4" fmla="*/ 0 h 6874042"/>
              <a:gd name="connsiteX0" fmla="*/ 555163 w 2669713"/>
              <a:gd name="connsiteY0" fmla="*/ 0 h 6874042"/>
              <a:gd name="connsiteX1" fmla="*/ 1835524 w 2669713"/>
              <a:gd name="connsiteY1" fmla="*/ 32084 h 6874042"/>
              <a:gd name="connsiteX2" fmla="*/ 2669713 w 2669713"/>
              <a:gd name="connsiteY2" fmla="*/ 6874042 h 6874042"/>
              <a:gd name="connsiteX3" fmla="*/ 105984 w 2669713"/>
              <a:gd name="connsiteY3" fmla="*/ 8021 h 6874042"/>
              <a:gd name="connsiteX4" fmla="*/ 555163 w 2669713"/>
              <a:gd name="connsiteY4" fmla="*/ 0 h 6874042"/>
              <a:gd name="connsiteX0" fmla="*/ 555163 w 2669713"/>
              <a:gd name="connsiteY0" fmla="*/ 16042 h 6890084"/>
              <a:gd name="connsiteX1" fmla="*/ 2477208 w 2669713"/>
              <a:gd name="connsiteY1" fmla="*/ 0 h 6890084"/>
              <a:gd name="connsiteX2" fmla="*/ 2669713 w 2669713"/>
              <a:gd name="connsiteY2" fmla="*/ 6890084 h 6890084"/>
              <a:gd name="connsiteX3" fmla="*/ 105984 w 2669713"/>
              <a:gd name="connsiteY3" fmla="*/ 24063 h 6890084"/>
              <a:gd name="connsiteX4" fmla="*/ 555163 w 2669713"/>
              <a:gd name="connsiteY4" fmla="*/ 16042 h 6890084"/>
              <a:gd name="connsiteX0" fmla="*/ 1405395 w 2669713"/>
              <a:gd name="connsiteY0" fmla="*/ 0 h 6890084"/>
              <a:gd name="connsiteX1" fmla="*/ 2477208 w 2669713"/>
              <a:gd name="connsiteY1" fmla="*/ 0 h 6890084"/>
              <a:gd name="connsiteX2" fmla="*/ 2669713 w 2669713"/>
              <a:gd name="connsiteY2" fmla="*/ 6890084 h 6890084"/>
              <a:gd name="connsiteX3" fmla="*/ 105984 w 2669713"/>
              <a:gd name="connsiteY3" fmla="*/ 24063 h 6890084"/>
              <a:gd name="connsiteX4" fmla="*/ 1405395 w 2669713"/>
              <a:gd name="connsiteY4" fmla="*/ 0 h 6890084"/>
              <a:gd name="connsiteX0" fmla="*/ 1046925 w 2311243"/>
              <a:gd name="connsiteY0" fmla="*/ 0 h 6890084"/>
              <a:gd name="connsiteX1" fmla="*/ 2118738 w 2311243"/>
              <a:gd name="connsiteY1" fmla="*/ 0 h 6890084"/>
              <a:gd name="connsiteX2" fmla="*/ 2311243 w 2311243"/>
              <a:gd name="connsiteY2" fmla="*/ 6890084 h 6890084"/>
              <a:gd name="connsiteX3" fmla="*/ 276904 w 2311243"/>
              <a:gd name="connsiteY3" fmla="*/ 24063 h 6890084"/>
              <a:gd name="connsiteX4" fmla="*/ 1046925 w 2311243"/>
              <a:gd name="connsiteY4" fmla="*/ 0 h 6890084"/>
              <a:gd name="connsiteX0" fmla="*/ 1223311 w 2487629"/>
              <a:gd name="connsiteY0" fmla="*/ 0 h 6890084"/>
              <a:gd name="connsiteX1" fmla="*/ 2295124 w 2487629"/>
              <a:gd name="connsiteY1" fmla="*/ 0 h 6890084"/>
              <a:gd name="connsiteX2" fmla="*/ 2487629 w 2487629"/>
              <a:gd name="connsiteY2" fmla="*/ 6890084 h 6890084"/>
              <a:gd name="connsiteX3" fmla="*/ 453290 w 2487629"/>
              <a:gd name="connsiteY3" fmla="*/ 24063 h 6890084"/>
              <a:gd name="connsiteX4" fmla="*/ 1223311 w 2487629"/>
              <a:gd name="connsiteY4" fmla="*/ 0 h 6890084"/>
              <a:gd name="connsiteX0" fmla="*/ 1689185 w 2953503"/>
              <a:gd name="connsiteY0" fmla="*/ 0 h 6890084"/>
              <a:gd name="connsiteX1" fmla="*/ 2760998 w 2953503"/>
              <a:gd name="connsiteY1" fmla="*/ 0 h 6890084"/>
              <a:gd name="connsiteX2" fmla="*/ 2953503 w 2953503"/>
              <a:gd name="connsiteY2" fmla="*/ 6890084 h 6890084"/>
              <a:gd name="connsiteX3" fmla="*/ 261438 w 2953503"/>
              <a:gd name="connsiteY3" fmla="*/ 24063 h 6890084"/>
              <a:gd name="connsiteX4" fmla="*/ 1689185 w 2953503"/>
              <a:gd name="connsiteY4" fmla="*/ 0 h 6890084"/>
              <a:gd name="connsiteX0" fmla="*/ 1610419 w 3323915"/>
              <a:gd name="connsiteY0" fmla="*/ 0 h 6874042"/>
              <a:gd name="connsiteX1" fmla="*/ 2682232 w 3323915"/>
              <a:gd name="connsiteY1" fmla="*/ 0 h 6874042"/>
              <a:gd name="connsiteX2" fmla="*/ 3323915 w 3323915"/>
              <a:gd name="connsiteY2" fmla="*/ 6874042 h 6874042"/>
              <a:gd name="connsiteX3" fmla="*/ 182672 w 3323915"/>
              <a:gd name="connsiteY3" fmla="*/ 24063 h 6874042"/>
              <a:gd name="connsiteX4" fmla="*/ 1610419 w 3323915"/>
              <a:gd name="connsiteY4" fmla="*/ 0 h 6874042"/>
              <a:gd name="connsiteX0" fmla="*/ 1653293 w 3097220"/>
              <a:gd name="connsiteY0" fmla="*/ 0 h 6991978"/>
              <a:gd name="connsiteX1" fmla="*/ 2725106 w 3097220"/>
              <a:gd name="connsiteY1" fmla="*/ 0 h 6991978"/>
              <a:gd name="connsiteX2" fmla="*/ 3097219 w 3097220"/>
              <a:gd name="connsiteY2" fmla="*/ 6991978 h 6991978"/>
              <a:gd name="connsiteX3" fmla="*/ 225546 w 3097220"/>
              <a:gd name="connsiteY3" fmla="*/ 24063 h 6991978"/>
              <a:gd name="connsiteX4" fmla="*/ 1653293 w 3097220"/>
              <a:gd name="connsiteY4" fmla="*/ 0 h 6991978"/>
              <a:gd name="connsiteX0" fmla="*/ 2675160 w 3746973"/>
              <a:gd name="connsiteY0" fmla="*/ 0 h 6638167"/>
              <a:gd name="connsiteX1" fmla="*/ 3746973 w 3746973"/>
              <a:gd name="connsiteY1" fmla="*/ 0 h 6638167"/>
              <a:gd name="connsiteX2" fmla="*/ 1760346 w 3746973"/>
              <a:gd name="connsiteY2" fmla="*/ 6638167 h 6638167"/>
              <a:gd name="connsiteX3" fmla="*/ 1247413 w 3746973"/>
              <a:gd name="connsiteY3" fmla="*/ 24063 h 6638167"/>
              <a:gd name="connsiteX4" fmla="*/ 2675160 w 3746973"/>
              <a:gd name="connsiteY4" fmla="*/ 0 h 6638167"/>
              <a:gd name="connsiteX0" fmla="*/ 2675160 w 3746973"/>
              <a:gd name="connsiteY0" fmla="*/ 0 h 6638167"/>
              <a:gd name="connsiteX1" fmla="*/ 3746973 w 3746973"/>
              <a:gd name="connsiteY1" fmla="*/ 0 h 6638167"/>
              <a:gd name="connsiteX2" fmla="*/ 1760346 w 3746973"/>
              <a:gd name="connsiteY2" fmla="*/ 6638167 h 6638167"/>
              <a:gd name="connsiteX3" fmla="*/ 1247413 w 3746973"/>
              <a:gd name="connsiteY3" fmla="*/ 24063 h 6638167"/>
              <a:gd name="connsiteX4" fmla="*/ 2675160 w 3746973"/>
              <a:gd name="connsiteY4" fmla="*/ 0 h 6638167"/>
              <a:gd name="connsiteX0" fmla="*/ 1751916 w 2823729"/>
              <a:gd name="connsiteY0" fmla="*/ 0 h 6638167"/>
              <a:gd name="connsiteX1" fmla="*/ 2823729 w 2823729"/>
              <a:gd name="connsiteY1" fmla="*/ 0 h 6638167"/>
              <a:gd name="connsiteX2" fmla="*/ 837102 w 2823729"/>
              <a:gd name="connsiteY2" fmla="*/ 6638167 h 6638167"/>
              <a:gd name="connsiteX3" fmla="*/ 324169 w 2823729"/>
              <a:gd name="connsiteY3" fmla="*/ 24063 h 6638167"/>
              <a:gd name="connsiteX4" fmla="*/ 1751916 w 2823729"/>
              <a:gd name="connsiteY4" fmla="*/ 0 h 6638167"/>
              <a:gd name="connsiteX0" fmla="*/ 1751916 w 2823729"/>
              <a:gd name="connsiteY0" fmla="*/ 0 h 6638167"/>
              <a:gd name="connsiteX1" fmla="*/ 2823729 w 2823729"/>
              <a:gd name="connsiteY1" fmla="*/ 0 h 6638167"/>
              <a:gd name="connsiteX2" fmla="*/ 837102 w 2823729"/>
              <a:gd name="connsiteY2" fmla="*/ 6638167 h 6638167"/>
              <a:gd name="connsiteX3" fmla="*/ 324169 w 2823729"/>
              <a:gd name="connsiteY3" fmla="*/ 24063 h 6638167"/>
              <a:gd name="connsiteX4" fmla="*/ 1751916 w 2823729"/>
              <a:gd name="connsiteY4" fmla="*/ 0 h 6638167"/>
              <a:gd name="connsiteX0" fmla="*/ 1751916 w 3194388"/>
              <a:gd name="connsiteY0" fmla="*/ 0 h 6638167"/>
              <a:gd name="connsiteX1" fmla="*/ 3194388 w 3194388"/>
              <a:gd name="connsiteY1" fmla="*/ 0 h 6638167"/>
              <a:gd name="connsiteX2" fmla="*/ 837102 w 3194388"/>
              <a:gd name="connsiteY2" fmla="*/ 6638167 h 6638167"/>
              <a:gd name="connsiteX3" fmla="*/ 324169 w 3194388"/>
              <a:gd name="connsiteY3" fmla="*/ 24063 h 6638167"/>
              <a:gd name="connsiteX4" fmla="*/ 1751916 w 3194388"/>
              <a:gd name="connsiteY4" fmla="*/ 0 h 6638167"/>
              <a:gd name="connsiteX0" fmla="*/ 1751916 w 3194388"/>
              <a:gd name="connsiteY0" fmla="*/ 0 h 6638167"/>
              <a:gd name="connsiteX1" fmla="*/ 3194388 w 3194388"/>
              <a:gd name="connsiteY1" fmla="*/ 0 h 6638167"/>
              <a:gd name="connsiteX2" fmla="*/ 837102 w 3194388"/>
              <a:gd name="connsiteY2" fmla="*/ 6638167 h 6638167"/>
              <a:gd name="connsiteX3" fmla="*/ 324169 w 3194388"/>
              <a:gd name="connsiteY3" fmla="*/ 24063 h 6638167"/>
              <a:gd name="connsiteX4" fmla="*/ 1751916 w 3194388"/>
              <a:gd name="connsiteY4" fmla="*/ 0 h 6638167"/>
              <a:gd name="connsiteX0" fmla="*/ 1733463 w 3175935"/>
              <a:gd name="connsiteY0" fmla="*/ 0 h 5812608"/>
              <a:gd name="connsiteX1" fmla="*/ 3175935 w 3175935"/>
              <a:gd name="connsiteY1" fmla="*/ 0 h 5812608"/>
              <a:gd name="connsiteX2" fmla="*/ 869193 w 3175935"/>
              <a:gd name="connsiteY2" fmla="*/ 5812608 h 5812608"/>
              <a:gd name="connsiteX3" fmla="*/ 305716 w 3175935"/>
              <a:gd name="connsiteY3" fmla="*/ 24063 h 5812608"/>
              <a:gd name="connsiteX4" fmla="*/ 1733463 w 3175935"/>
              <a:gd name="connsiteY4" fmla="*/ 0 h 5812608"/>
              <a:gd name="connsiteX0" fmla="*/ 1733463 w 3175935"/>
              <a:gd name="connsiteY0" fmla="*/ 0 h 5812608"/>
              <a:gd name="connsiteX1" fmla="*/ 3175935 w 3175935"/>
              <a:gd name="connsiteY1" fmla="*/ 0 h 5812608"/>
              <a:gd name="connsiteX2" fmla="*/ 869193 w 3175935"/>
              <a:gd name="connsiteY2" fmla="*/ 5812608 h 5812608"/>
              <a:gd name="connsiteX3" fmla="*/ 305716 w 3175935"/>
              <a:gd name="connsiteY3" fmla="*/ 24063 h 5812608"/>
              <a:gd name="connsiteX4" fmla="*/ 1733463 w 3175935"/>
              <a:gd name="connsiteY4" fmla="*/ 0 h 5812608"/>
              <a:gd name="connsiteX0" fmla="*/ 1733463 w 3546595"/>
              <a:gd name="connsiteY0" fmla="*/ 0 h 5812608"/>
              <a:gd name="connsiteX1" fmla="*/ 3546595 w 3546595"/>
              <a:gd name="connsiteY1" fmla="*/ 134785 h 5812608"/>
              <a:gd name="connsiteX2" fmla="*/ 869193 w 3546595"/>
              <a:gd name="connsiteY2" fmla="*/ 5812608 h 5812608"/>
              <a:gd name="connsiteX3" fmla="*/ 305716 w 3546595"/>
              <a:gd name="connsiteY3" fmla="*/ 24063 h 5812608"/>
              <a:gd name="connsiteX4" fmla="*/ 1733463 w 3546595"/>
              <a:gd name="connsiteY4" fmla="*/ 0 h 5812608"/>
              <a:gd name="connsiteX0" fmla="*/ 1733463 w 3546595"/>
              <a:gd name="connsiteY0" fmla="*/ 0 h 5812608"/>
              <a:gd name="connsiteX1" fmla="*/ 3546595 w 3546595"/>
              <a:gd name="connsiteY1" fmla="*/ 134785 h 5812608"/>
              <a:gd name="connsiteX2" fmla="*/ 869193 w 3546595"/>
              <a:gd name="connsiteY2" fmla="*/ 5812608 h 5812608"/>
              <a:gd name="connsiteX3" fmla="*/ 305716 w 3546595"/>
              <a:gd name="connsiteY3" fmla="*/ 24063 h 5812608"/>
              <a:gd name="connsiteX4" fmla="*/ 1733463 w 3546595"/>
              <a:gd name="connsiteY4" fmla="*/ 0 h 5812608"/>
              <a:gd name="connsiteX0" fmla="*/ 1733463 w 3546595"/>
              <a:gd name="connsiteY0" fmla="*/ 0 h 5812608"/>
              <a:gd name="connsiteX1" fmla="*/ 3546595 w 3546595"/>
              <a:gd name="connsiteY1" fmla="*/ 134785 h 5812608"/>
              <a:gd name="connsiteX2" fmla="*/ 869193 w 3546595"/>
              <a:gd name="connsiteY2" fmla="*/ 5812608 h 5812608"/>
              <a:gd name="connsiteX3" fmla="*/ 305716 w 3546595"/>
              <a:gd name="connsiteY3" fmla="*/ 24063 h 5812608"/>
              <a:gd name="connsiteX4" fmla="*/ 1733463 w 3546595"/>
              <a:gd name="connsiteY4" fmla="*/ 0 h 581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6595" h="5812608">
                <a:moveTo>
                  <a:pt x="1733463" y="0"/>
                </a:moveTo>
                <a:lnTo>
                  <a:pt x="3546595" y="134785"/>
                </a:lnTo>
                <a:cubicBezTo>
                  <a:pt x="2179202" y="1008118"/>
                  <a:pt x="-452765" y="1981259"/>
                  <a:pt x="869193" y="5812608"/>
                </a:cubicBezTo>
                <a:cubicBezTo>
                  <a:pt x="-158367" y="3912150"/>
                  <a:pt x="-176048" y="1009316"/>
                  <a:pt x="305716" y="24063"/>
                </a:cubicBezTo>
                <a:lnTo>
                  <a:pt x="1733463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"/>
          <p:cNvSpPr/>
          <p:nvPr/>
        </p:nvSpPr>
        <p:spPr>
          <a:xfrm rot="16838503">
            <a:off x="3916819" y="-2374058"/>
            <a:ext cx="3335921" cy="12778445"/>
          </a:xfrm>
          <a:custGeom>
            <a:avLst/>
            <a:gdLst>
              <a:gd name="connsiteX0" fmla="*/ 0 w 3028950"/>
              <a:gd name="connsiteY0" fmla="*/ 0 h 6858000"/>
              <a:gd name="connsiteX1" fmla="*/ 3028950 w 3028950"/>
              <a:gd name="connsiteY1" fmla="*/ 0 h 6858000"/>
              <a:gd name="connsiteX2" fmla="*/ 3028950 w 3028950"/>
              <a:gd name="connsiteY2" fmla="*/ 6858000 h 6858000"/>
              <a:gd name="connsiteX3" fmla="*/ 0 w 3028950"/>
              <a:gd name="connsiteY3" fmla="*/ 6858000 h 6858000"/>
              <a:gd name="connsiteX4" fmla="*/ 0 w 3028950"/>
              <a:gd name="connsiteY4" fmla="*/ 0 h 6858000"/>
              <a:gd name="connsiteX0" fmla="*/ 0 w 3028950"/>
              <a:gd name="connsiteY0" fmla="*/ 0 h 6858000"/>
              <a:gd name="connsiteX1" fmla="*/ 3028950 w 3028950"/>
              <a:gd name="connsiteY1" fmla="*/ 0 h 6858000"/>
              <a:gd name="connsiteX2" fmla="*/ 3028950 w 3028950"/>
              <a:gd name="connsiteY2" fmla="*/ 6858000 h 6858000"/>
              <a:gd name="connsiteX3" fmla="*/ 0 w 3028950"/>
              <a:gd name="connsiteY3" fmla="*/ 6858000 h 6858000"/>
              <a:gd name="connsiteX4" fmla="*/ 0 w 3028950"/>
              <a:gd name="connsiteY4" fmla="*/ 0 h 6858000"/>
              <a:gd name="connsiteX0" fmla="*/ 32084 w 3061034"/>
              <a:gd name="connsiteY0" fmla="*/ 0 h 6858000"/>
              <a:gd name="connsiteX1" fmla="*/ 3061034 w 3061034"/>
              <a:gd name="connsiteY1" fmla="*/ 0 h 6858000"/>
              <a:gd name="connsiteX2" fmla="*/ 3061034 w 3061034"/>
              <a:gd name="connsiteY2" fmla="*/ 6858000 h 6858000"/>
              <a:gd name="connsiteX3" fmla="*/ 0 w 3061034"/>
              <a:gd name="connsiteY3" fmla="*/ 8021 h 6858000"/>
              <a:gd name="connsiteX4" fmla="*/ 32084 w 3061034"/>
              <a:gd name="connsiteY4" fmla="*/ 0 h 6858000"/>
              <a:gd name="connsiteX0" fmla="*/ 32097 w 3061047"/>
              <a:gd name="connsiteY0" fmla="*/ 357092 h 7215092"/>
              <a:gd name="connsiteX1" fmla="*/ 3061047 w 3061047"/>
              <a:gd name="connsiteY1" fmla="*/ 357092 h 7215092"/>
              <a:gd name="connsiteX2" fmla="*/ 3061047 w 3061047"/>
              <a:gd name="connsiteY2" fmla="*/ 7215092 h 7215092"/>
              <a:gd name="connsiteX3" fmla="*/ 13 w 3061047"/>
              <a:gd name="connsiteY3" fmla="*/ 365113 h 7215092"/>
              <a:gd name="connsiteX4" fmla="*/ 32097 w 3061047"/>
              <a:gd name="connsiteY4" fmla="*/ 357092 h 7215092"/>
              <a:gd name="connsiteX0" fmla="*/ 32097 w 3061047"/>
              <a:gd name="connsiteY0" fmla="*/ 357092 h 7215092"/>
              <a:gd name="connsiteX1" fmla="*/ 1392668 w 3061047"/>
              <a:gd name="connsiteY1" fmla="*/ 357092 h 7215092"/>
              <a:gd name="connsiteX2" fmla="*/ 3061047 w 3061047"/>
              <a:gd name="connsiteY2" fmla="*/ 7215092 h 7215092"/>
              <a:gd name="connsiteX3" fmla="*/ 13 w 3061047"/>
              <a:gd name="connsiteY3" fmla="*/ 365113 h 7215092"/>
              <a:gd name="connsiteX4" fmla="*/ 32097 w 3061047"/>
              <a:gd name="connsiteY4" fmla="*/ 357092 h 7215092"/>
              <a:gd name="connsiteX0" fmla="*/ 32097 w 3061047"/>
              <a:gd name="connsiteY0" fmla="*/ 357092 h 7215092"/>
              <a:gd name="connsiteX1" fmla="*/ 1392668 w 3061047"/>
              <a:gd name="connsiteY1" fmla="*/ 357092 h 7215092"/>
              <a:gd name="connsiteX2" fmla="*/ 3061047 w 3061047"/>
              <a:gd name="connsiteY2" fmla="*/ 7215092 h 7215092"/>
              <a:gd name="connsiteX3" fmla="*/ 13 w 3061047"/>
              <a:gd name="connsiteY3" fmla="*/ 365113 h 7215092"/>
              <a:gd name="connsiteX4" fmla="*/ 32097 w 3061047"/>
              <a:gd name="connsiteY4" fmla="*/ 357092 h 7215092"/>
              <a:gd name="connsiteX0" fmla="*/ 37892 w 3066842"/>
              <a:gd name="connsiteY0" fmla="*/ 357092 h 7215092"/>
              <a:gd name="connsiteX1" fmla="*/ 1398463 w 3066842"/>
              <a:gd name="connsiteY1" fmla="*/ 357092 h 7215092"/>
              <a:gd name="connsiteX2" fmla="*/ 3066842 w 3066842"/>
              <a:gd name="connsiteY2" fmla="*/ 7215092 h 7215092"/>
              <a:gd name="connsiteX3" fmla="*/ 5808 w 3066842"/>
              <a:gd name="connsiteY3" fmla="*/ 365113 h 7215092"/>
              <a:gd name="connsiteX4" fmla="*/ 37892 w 3066842"/>
              <a:gd name="connsiteY4" fmla="*/ 357092 h 7215092"/>
              <a:gd name="connsiteX0" fmla="*/ 37892 w 3066842"/>
              <a:gd name="connsiteY0" fmla="*/ 357092 h 7215092"/>
              <a:gd name="connsiteX1" fmla="*/ 1398463 w 3066842"/>
              <a:gd name="connsiteY1" fmla="*/ 357092 h 7215092"/>
              <a:gd name="connsiteX2" fmla="*/ 3066842 w 3066842"/>
              <a:gd name="connsiteY2" fmla="*/ 7215092 h 7215092"/>
              <a:gd name="connsiteX3" fmla="*/ 5808 w 3066842"/>
              <a:gd name="connsiteY3" fmla="*/ 365113 h 7215092"/>
              <a:gd name="connsiteX4" fmla="*/ 37892 w 3066842"/>
              <a:gd name="connsiteY4" fmla="*/ 357092 h 7215092"/>
              <a:gd name="connsiteX0" fmla="*/ 37892 w 3066842"/>
              <a:gd name="connsiteY0" fmla="*/ 357092 h 7215092"/>
              <a:gd name="connsiteX1" fmla="*/ 2232653 w 3066842"/>
              <a:gd name="connsiteY1" fmla="*/ 373134 h 7215092"/>
              <a:gd name="connsiteX2" fmla="*/ 3066842 w 3066842"/>
              <a:gd name="connsiteY2" fmla="*/ 7215092 h 7215092"/>
              <a:gd name="connsiteX3" fmla="*/ 5808 w 3066842"/>
              <a:gd name="connsiteY3" fmla="*/ 365113 h 7215092"/>
              <a:gd name="connsiteX4" fmla="*/ 37892 w 3066842"/>
              <a:gd name="connsiteY4" fmla="*/ 357092 h 7215092"/>
              <a:gd name="connsiteX0" fmla="*/ 37892 w 3066842"/>
              <a:gd name="connsiteY0" fmla="*/ 357092 h 7215092"/>
              <a:gd name="connsiteX1" fmla="*/ 2232653 w 3066842"/>
              <a:gd name="connsiteY1" fmla="*/ 373134 h 7215092"/>
              <a:gd name="connsiteX2" fmla="*/ 3066842 w 3066842"/>
              <a:gd name="connsiteY2" fmla="*/ 7215092 h 7215092"/>
              <a:gd name="connsiteX3" fmla="*/ 5808 w 3066842"/>
              <a:gd name="connsiteY3" fmla="*/ 365113 h 7215092"/>
              <a:gd name="connsiteX4" fmla="*/ 37892 w 3066842"/>
              <a:gd name="connsiteY4" fmla="*/ 357092 h 7215092"/>
              <a:gd name="connsiteX0" fmla="*/ 1007524 w 3122074"/>
              <a:gd name="connsiteY0" fmla="*/ 490833 h 7364875"/>
              <a:gd name="connsiteX1" fmla="*/ 2287885 w 3122074"/>
              <a:gd name="connsiteY1" fmla="*/ 522917 h 7364875"/>
              <a:gd name="connsiteX2" fmla="*/ 3122074 w 3122074"/>
              <a:gd name="connsiteY2" fmla="*/ 7364875 h 7364875"/>
              <a:gd name="connsiteX3" fmla="*/ 61040 w 3122074"/>
              <a:gd name="connsiteY3" fmla="*/ 514896 h 7364875"/>
              <a:gd name="connsiteX4" fmla="*/ 1007524 w 3122074"/>
              <a:gd name="connsiteY4" fmla="*/ 490833 h 7364875"/>
              <a:gd name="connsiteX0" fmla="*/ 946484 w 3061034"/>
              <a:gd name="connsiteY0" fmla="*/ 0 h 6874042"/>
              <a:gd name="connsiteX1" fmla="*/ 2226845 w 3061034"/>
              <a:gd name="connsiteY1" fmla="*/ 32084 h 6874042"/>
              <a:gd name="connsiteX2" fmla="*/ 3061034 w 3061034"/>
              <a:gd name="connsiteY2" fmla="*/ 6874042 h 6874042"/>
              <a:gd name="connsiteX3" fmla="*/ 0 w 3061034"/>
              <a:gd name="connsiteY3" fmla="*/ 24063 h 6874042"/>
              <a:gd name="connsiteX4" fmla="*/ 946484 w 3061034"/>
              <a:gd name="connsiteY4" fmla="*/ 0 h 6874042"/>
              <a:gd name="connsiteX0" fmla="*/ 449179 w 2563729"/>
              <a:gd name="connsiteY0" fmla="*/ 0 h 6874042"/>
              <a:gd name="connsiteX1" fmla="*/ 1729540 w 2563729"/>
              <a:gd name="connsiteY1" fmla="*/ 32084 h 6874042"/>
              <a:gd name="connsiteX2" fmla="*/ 2563729 w 2563729"/>
              <a:gd name="connsiteY2" fmla="*/ 6874042 h 6874042"/>
              <a:gd name="connsiteX3" fmla="*/ 0 w 2563729"/>
              <a:gd name="connsiteY3" fmla="*/ 8021 h 6874042"/>
              <a:gd name="connsiteX4" fmla="*/ 449179 w 2563729"/>
              <a:gd name="connsiteY4" fmla="*/ 0 h 6874042"/>
              <a:gd name="connsiteX0" fmla="*/ 555163 w 2669713"/>
              <a:gd name="connsiteY0" fmla="*/ 0 h 6874042"/>
              <a:gd name="connsiteX1" fmla="*/ 1835524 w 2669713"/>
              <a:gd name="connsiteY1" fmla="*/ 32084 h 6874042"/>
              <a:gd name="connsiteX2" fmla="*/ 2669713 w 2669713"/>
              <a:gd name="connsiteY2" fmla="*/ 6874042 h 6874042"/>
              <a:gd name="connsiteX3" fmla="*/ 105984 w 2669713"/>
              <a:gd name="connsiteY3" fmla="*/ 8021 h 6874042"/>
              <a:gd name="connsiteX4" fmla="*/ 555163 w 2669713"/>
              <a:gd name="connsiteY4" fmla="*/ 0 h 6874042"/>
              <a:gd name="connsiteX0" fmla="*/ 555163 w 2669713"/>
              <a:gd name="connsiteY0" fmla="*/ 16042 h 6890084"/>
              <a:gd name="connsiteX1" fmla="*/ 2477208 w 2669713"/>
              <a:gd name="connsiteY1" fmla="*/ 0 h 6890084"/>
              <a:gd name="connsiteX2" fmla="*/ 2669713 w 2669713"/>
              <a:gd name="connsiteY2" fmla="*/ 6890084 h 6890084"/>
              <a:gd name="connsiteX3" fmla="*/ 105984 w 2669713"/>
              <a:gd name="connsiteY3" fmla="*/ 24063 h 6890084"/>
              <a:gd name="connsiteX4" fmla="*/ 555163 w 2669713"/>
              <a:gd name="connsiteY4" fmla="*/ 16042 h 6890084"/>
              <a:gd name="connsiteX0" fmla="*/ 1405395 w 2669713"/>
              <a:gd name="connsiteY0" fmla="*/ 0 h 6890084"/>
              <a:gd name="connsiteX1" fmla="*/ 2477208 w 2669713"/>
              <a:gd name="connsiteY1" fmla="*/ 0 h 6890084"/>
              <a:gd name="connsiteX2" fmla="*/ 2669713 w 2669713"/>
              <a:gd name="connsiteY2" fmla="*/ 6890084 h 6890084"/>
              <a:gd name="connsiteX3" fmla="*/ 105984 w 2669713"/>
              <a:gd name="connsiteY3" fmla="*/ 24063 h 6890084"/>
              <a:gd name="connsiteX4" fmla="*/ 1405395 w 2669713"/>
              <a:gd name="connsiteY4" fmla="*/ 0 h 6890084"/>
              <a:gd name="connsiteX0" fmla="*/ 1046925 w 2311243"/>
              <a:gd name="connsiteY0" fmla="*/ 0 h 6890084"/>
              <a:gd name="connsiteX1" fmla="*/ 2118738 w 2311243"/>
              <a:gd name="connsiteY1" fmla="*/ 0 h 6890084"/>
              <a:gd name="connsiteX2" fmla="*/ 2311243 w 2311243"/>
              <a:gd name="connsiteY2" fmla="*/ 6890084 h 6890084"/>
              <a:gd name="connsiteX3" fmla="*/ 276904 w 2311243"/>
              <a:gd name="connsiteY3" fmla="*/ 24063 h 6890084"/>
              <a:gd name="connsiteX4" fmla="*/ 1046925 w 2311243"/>
              <a:gd name="connsiteY4" fmla="*/ 0 h 6890084"/>
              <a:gd name="connsiteX0" fmla="*/ 1223311 w 2487629"/>
              <a:gd name="connsiteY0" fmla="*/ 0 h 6890084"/>
              <a:gd name="connsiteX1" fmla="*/ 2295124 w 2487629"/>
              <a:gd name="connsiteY1" fmla="*/ 0 h 6890084"/>
              <a:gd name="connsiteX2" fmla="*/ 2487629 w 2487629"/>
              <a:gd name="connsiteY2" fmla="*/ 6890084 h 6890084"/>
              <a:gd name="connsiteX3" fmla="*/ 453290 w 2487629"/>
              <a:gd name="connsiteY3" fmla="*/ 24063 h 6890084"/>
              <a:gd name="connsiteX4" fmla="*/ 1223311 w 2487629"/>
              <a:gd name="connsiteY4" fmla="*/ 0 h 6890084"/>
              <a:gd name="connsiteX0" fmla="*/ 2295888 w 2487629"/>
              <a:gd name="connsiteY0" fmla="*/ 4846 h 6890084"/>
              <a:gd name="connsiteX1" fmla="*/ 2295124 w 2487629"/>
              <a:gd name="connsiteY1" fmla="*/ 0 h 6890084"/>
              <a:gd name="connsiteX2" fmla="*/ 2487629 w 2487629"/>
              <a:gd name="connsiteY2" fmla="*/ 6890084 h 6890084"/>
              <a:gd name="connsiteX3" fmla="*/ 453290 w 2487629"/>
              <a:gd name="connsiteY3" fmla="*/ 24063 h 6890084"/>
              <a:gd name="connsiteX4" fmla="*/ 2295888 w 2487629"/>
              <a:gd name="connsiteY4" fmla="*/ 4846 h 6890084"/>
              <a:gd name="connsiteX0" fmla="*/ 2295888 w 2487629"/>
              <a:gd name="connsiteY0" fmla="*/ 83119 h 6968357"/>
              <a:gd name="connsiteX1" fmla="*/ 2295124 w 2487629"/>
              <a:gd name="connsiteY1" fmla="*/ 78273 h 6968357"/>
              <a:gd name="connsiteX2" fmla="*/ 2487629 w 2487629"/>
              <a:gd name="connsiteY2" fmla="*/ 6968357 h 6968357"/>
              <a:gd name="connsiteX3" fmla="*/ 453290 w 2487629"/>
              <a:gd name="connsiteY3" fmla="*/ 102336 h 6968357"/>
              <a:gd name="connsiteX4" fmla="*/ 2295888 w 2487629"/>
              <a:gd name="connsiteY4" fmla="*/ 83119 h 6968357"/>
              <a:gd name="connsiteX0" fmla="*/ 1465131 w 1656872"/>
              <a:gd name="connsiteY0" fmla="*/ 83119 h 6968357"/>
              <a:gd name="connsiteX1" fmla="*/ 1464367 w 1656872"/>
              <a:gd name="connsiteY1" fmla="*/ 78273 h 6968357"/>
              <a:gd name="connsiteX2" fmla="*/ 1656872 w 1656872"/>
              <a:gd name="connsiteY2" fmla="*/ 6968357 h 6968357"/>
              <a:gd name="connsiteX3" fmla="*/ 1454852 w 1656872"/>
              <a:gd name="connsiteY3" fmla="*/ 63568 h 6968357"/>
              <a:gd name="connsiteX4" fmla="*/ 1465131 w 1656872"/>
              <a:gd name="connsiteY4" fmla="*/ 83119 h 6968357"/>
              <a:gd name="connsiteX0" fmla="*/ 2514322 w 2706063"/>
              <a:gd name="connsiteY0" fmla="*/ 83119 h 6968357"/>
              <a:gd name="connsiteX1" fmla="*/ 2513558 w 2706063"/>
              <a:gd name="connsiteY1" fmla="*/ 78273 h 6968357"/>
              <a:gd name="connsiteX2" fmla="*/ 2706063 w 2706063"/>
              <a:gd name="connsiteY2" fmla="*/ 6968357 h 6968357"/>
              <a:gd name="connsiteX3" fmla="*/ 2504043 w 2706063"/>
              <a:gd name="connsiteY3" fmla="*/ 63568 h 6968357"/>
              <a:gd name="connsiteX4" fmla="*/ 2514322 w 2706063"/>
              <a:gd name="connsiteY4" fmla="*/ 83119 h 6968357"/>
              <a:gd name="connsiteX0" fmla="*/ 2037275 w 2706063"/>
              <a:gd name="connsiteY0" fmla="*/ 78506 h 6982002"/>
              <a:gd name="connsiteX1" fmla="*/ 2513558 w 2706063"/>
              <a:gd name="connsiteY1" fmla="*/ 91918 h 6982002"/>
              <a:gd name="connsiteX2" fmla="*/ 2706063 w 2706063"/>
              <a:gd name="connsiteY2" fmla="*/ 6982002 h 6982002"/>
              <a:gd name="connsiteX3" fmla="*/ 2504043 w 2706063"/>
              <a:gd name="connsiteY3" fmla="*/ 77213 h 6982002"/>
              <a:gd name="connsiteX4" fmla="*/ 2037275 w 2706063"/>
              <a:gd name="connsiteY4" fmla="*/ 78506 h 6982002"/>
              <a:gd name="connsiteX0" fmla="*/ 1232842 w 2706063"/>
              <a:gd name="connsiteY0" fmla="*/ 75700 h 6991368"/>
              <a:gd name="connsiteX1" fmla="*/ 2513558 w 2706063"/>
              <a:gd name="connsiteY1" fmla="*/ 101284 h 6991368"/>
              <a:gd name="connsiteX2" fmla="*/ 2706063 w 2706063"/>
              <a:gd name="connsiteY2" fmla="*/ 6991368 h 6991368"/>
              <a:gd name="connsiteX3" fmla="*/ 2504043 w 2706063"/>
              <a:gd name="connsiteY3" fmla="*/ 86579 h 6991368"/>
              <a:gd name="connsiteX4" fmla="*/ 1232842 w 2706063"/>
              <a:gd name="connsiteY4" fmla="*/ 75700 h 6991368"/>
              <a:gd name="connsiteX0" fmla="*/ 2128425 w 3601646"/>
              <a:gd name="connsiteY0" fmla="*/ 75700 h 6991368"/>
              <a:gd name="connsiteX1" fmla="*/ 3409141 w 3601646"/>
              <a:gd name="connsiteY1" fmla="*/ 101284 h 6991368"/>
              <a:gd name="connsiteX2" fmla="*/ 3601646 w 3601646"/>
              <a:gd name="connsiteY2" fmla="*/ 6991368 h 6991368"/>
              <a:gd name="connsiteX3" fmla="*/ 1931069 w 3601646"/>
              <a:gd name="connsiteY3" fmla="*/ 250892 h 6991368"/>
              <a:gd name="connsiteX4" fmla="*/ 2128425 w 3601646"/>
              <a:gd name="connsiteY4" fmla="*/ 75700 h 6991368"/>
              <a:gd name="connsiteX0" fmla="*/ 1467701 w 2940922"/>
              <a:gd name="connsiteY0" fmla="*/ 75700 h 6991368"/>
              <a:gd name="connsiteX1" fmla="*/ 2748417 w 2940922"/>
              <a:gd name="connsiteY1" fmla="*/ 101284 h 6991368"/>
              <a:gd name="connsiteX2" fmla="*/ 2940922 w 2940922"/>
              <a:gd name="connsiteY2" fmla="*/ 6991368 h 6991368"/>
              <a:gd name="connsiteX3" fmla="*/ 2317978 w 2940922"/>
              <a:gd name="connsiteY3" fmla="*/ 62234 h 6991368"/>
              <a:gd name="connsiteX4" fmla="*/ 1467701 w 2940922"/>
              <a:gd name="connsiteY4" fmla="*/ 75700 h 6991368"/>
              <a:gd name="connsiteX0" fmla="*/ 2459212 w 2940922"/>
              <a:gd name="connsiteY0" fmla="*/ 79988 h 6977399"/>
              <a:gd name="connsiteX1" fmla="*/ 2748417 w 2940922"/>
              <a:gd name="connsiteY1" fmla="*/ 87315 h 6977399"/>
              <a:gd name="connsiteX2" fmla="*/ 2940922 w 2940922"/>
              <a:gd name="connsiteY2" fmla="*/ 6977399 h 6977399"/>
              <a:gd name="connsiteX3" fmla="*/ 2317978 w 2940922"/>
              <a:gd name="connsiteY3" fmla="*/ 48265 h 6977399"/>
              <a:gd name="connsiteX4" fmla="*/ 2459212 w 2940922"/>
              <a:gd name="connsiteY4" fmla="*/ 79988 h 6977399"/>
              <a:gd name="connsiteX0" fmla="*/ 2459212 w 2940922"/>
              <a:gd name="connsiteY0" fmla="*/ 31723 h 6929134"/>
              <a:gd name="connsiteX1" fmla="*/ 2748417 w 2940922"/>
              <a:gd name="connsiteY1" fmla="*/ 39050 h 6929134"/>
              <a:gd name="connsiteX2" fmla="*/ 2940922 w 2940922"/>
              <a:gd name="connsiteY2" fmla="*/ 6929134 h 6929134"/>
              <a:gd name="connsiteX3" fmla="*/ 2317978 w 2940922"/>
              <a:gd name="connsiteY3" fmla="*/ 0 h 6929134"/>
              <a:gd name="connsiteX4" fmla="*/ 2459212 w 2940922"/>
              <a:gd name="connsiteY4" fmla="*/ 31723 h 6929134"/>
              <a:gd name="connsiteX0" fmla="*/ 1995866 w 2477576"/>
              <a:gd name="connsiteY0" fmla="*/ 31723 h 6929134"/>
              <a:gd name="connsiteX1" fmla="*/ 2285071 w 2477576"/>
              <a:gd name="connsiteY1" fmla="*/ 39050 h 6929134"/>
              <a:gd name="connsiteX2" fmla="*/ 2477576 w 2477576"/>
              <a:gd name="connsiteY2" fmla="*/ 6929134 h 6929134"/>
              <a:gd name="connsiteX3" fmla="*/ 1854632 w 2477576"/>
              <a:gd name="connsiteY3" fmla="*/ 0 h 6929134"/>
              <a:gd name="connsiteX4" fmla="*/ 1995866 w 2477576"/>
              <a:gd name="connsiteY4" fmla="*/ 31723 h 6929134"/>
              <a:gd name="connsiteX0" fmla="*/ 1711346 w 2847165"/>
              <a:gd name="connsiteY0" fmla="*/ 31723 h 7282627"/>
              <a:gd name="connsiteX1" fmla="*/ 2000551 w 2847165"/>
              <a:gd name="connsiteY1" fmla="*/ 39050 h 7282627"/>
              <a:gd name="connsiteX2" fmla="*/ 2847165 w 2847165"/>
              <a:gd name="connsiteY2" fmla="*/ 7282627 h 7282627"/>
              <a:gd name="connsiteX3" fmla="*/ 1570112 w 2847165"/>
              <a:gd name="connsiteY3" fmla="*/ 0 h 7282627"/>
              <a:gd name="connsiteX4" fmla="*/ 1711346 w 2847165"/>
              <a:gd name="connsiteY4" fmla="*/ 31723 h 7282627"/>
              <a:gd name="connsiteX0" fmla="*/ 1711346 w 2847165"/>
              <a:gd name="connsiteY0" fmla="*/ 63074 h 7313978"/>
              <a:gd name="connsiteX1" fmla="*/ 2475132 w 2847165"/>
              <a:gd name="connsiteY1" fmla="*/ 0 h 7313978"/>
              <a:gd name="connsiteX2" fmla="*/ 2847165 w 2847165"/>
              <a:gd name="connsiteY2" fmla="*/ 7313978 h 7313978"/>
              <a:gd name="connsiteX3" fmla="*/ 1570112 w 2847165"/>
              <a:gd name="connsiteY3" fmla="*/ 31351 h 7313978"/>
              <a:gd name="connsiteX4" fmla="*/ 1711346 w 2847165"/>
              <a:gd name="connsiteY4" fmla="*/ 63074 h 731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165" h="7313978">
                <a:moveTo>
                  <a:pt x="1711346" y="63074"/>
                </a:moveTo>
                <a:cubicBezTo>
                  <a:pt x="1860061" y="67582"/>
                  <a:pt x="2117861" y="0"/>
                  <a:pt x="2475132" y="0"/>
                </a:cubicBezTo>
                <a:cubicBezTo>
                  <a:pt x="1411006" y="1564105"/>
                  <a:pt x="767039" y="5605494"/>
                  <a:pt x="2847165" y="7313978"/>
                </a:cubicBezTo>
                <a:cubicBezTo>
                  <a:pt x="-488590" y="6576041"/>
                  <a:pt x="-865226" y="2367641"/>
                  <a:pt x="1570112" y="31351"/>
                </a:cubicBezTo>
                <a:cubicBezTo>
                  <a:pt x="1573538" y="37868"/>
                  <a:pt x="1707920" y="56557"/>
                  <a:pt x="1711346" y="630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"/>
          <p:cNvSpPr/>
          <p:nvPr/>
        </p:nvSpPr>
        <p:spPr>
          <a:xfrm rot="5400000" flipH="1">
            <a:off x="5734975" y="-704081"/>
            <a:ext cx="2264830" cy="11046215"/>
          </a:xfrm>
          <a:custGeom>
            <a:avLst/>
            <a:gdLst>
              <a:gd name="connsiteX0" fmla="*/ 0 w 3028950"/>
              <a:gd name="connsiteY0" fmla="*/ 0 h 6858000"/>
              <a:gd name="connsiteX1" fmla="*/ 3028950 w 3028950"/>
              <a:gd name="connsiteY1" fmla="*/ 0 h 6858000"/>
              <a:gd name="connsiteX2" fmla="*/ 3028950 w 3028950"/>
              <a:gd name="connsiteY2" fmla="*/ 6858000 h 6858000"/>
              <a:gd name="connsiteX3" fmla="*/ 0 w 3028950"/>
              <a:gd name="connsiteY3" fmla="*/ 6858000 h 6858000"/>
              <a:gd name="connsiteX4" fmla="*/ 0 w 3028950"/>
              <a:gd name="connsiteY4" fmla="*/ 0 h 6858000"/>
              <a:gd name="connsiteX0" fmla="*/ 0 w 3028950"/>
              <a:gd name="connsiteY0" fmla="*/ 0 h 6858000"/>
              <a:gd name="connsiteX1" fmla="*/ 3028950 w 3028950"/>
              <a:gd name="connsiteY1" fmla="*/ 0 h 6858000"/>
              <a:gd name="connsiteX2" fmla="*/ 3028950 w 3028950"/>
              <a:gd name="connsiteY2" fmla="*/ 6858000 h 6858000"/>
              <a:gd name="connsiteX3" fmla="*/ 0 w 3028950"/>
              <a:gd name="connsiteY3" fmla="*/ 6858000 h 6858000"/>
              <a:gd name="connsiteX4" fmla="*/ 0 w 3028950"/>
              <a:gd name="connsiteY4" fmla="*/ 0 h 6858000"/>
              <a:gd name="connsiteX0" fmla="*/ 32084 w 3061034"/>
              <a:gd name="connsiteY0" fmla="*/ 0 h 6858000"/>
              <a:gd name="connsiteX1" fmla="*/ 3061034 w 3061034"/>
              <a:gd name="connsiteY1" fmla="*/ 0 h 6858000"/>
              <a:gd name="connsiteX2" fmla="*/ 3061034 w 3061034"/>
              <a:gd name="connsiteY2" fmla="*/ 6858000 h 6858000"/>
              <a:gd name="connsiteX3" fmla="*/ 0 w 3061034"/>
              <a:gd name="connsiteY3" fmla="*/ 8021 h 6858000"/>
              <a:gd name="connsiteX4" fmla="*/ 32084 w 3061034"/>
              <a:gd name="connsiteY4" fmla="*/ 0 h 6858000"/>
              <a:gd name="connsiteX0" fmla="*/ 32097 w 3061047"/>
              <a:gd name="connsiteY0" fmla="*/ 357092 h 7215092"/>
              <a:gd name="connsiteX1" fmla="*/ 3061047 w 3061047"/>
              <a:gd name="connsiteY1" fmla="*/ 357092 h 7215092"/>
              <a:gd name="connsiteX2" fmla="*/ 3061047 w 3061047"/>
              <a:gd name="connsiteY2" fmla="*/ 7215092 h 7215092"/>
              <a:gd name="connsiteX3" fmla="*/ 13 w 3061047"/>
              <a:gd name="connsiteY3" fmla="*/ 365113 h 7215092"/>
              <a:gd name="connsiteX4" fmla="*/ 32097 w 3061047"/>
              <a:gd name="connsiteY4" fmla="*/ 357092 h 7215092"/>
              <a:gd name="connsiteX0" fmla="*/ 32097 w 3061047"/>
              <a:gd name="connsiteY0" fmla="*/ 357092 h 7215092"/>
              <a:gd name="connsiteX1" fmla="*/ 1392668 w 3061047"/>
              <a:gd name="connsiteY1" fmla="*/ 357092 h 7215092"/>
              <a:gd name="connsiteX2" fmla="*/ 3061047 w 3061047"/>
              <a:gd name="connsiteY2" fmla="*/ 7215092 h 7215092"/>
              <a:gd name="connsiteX3" fmla="*/ 13 w 3061047"/>
              <a:gd name="connsiteY3" fmla="*/ 365113 h 7215092"/>
              <a:gd name="connsiteX4" fmla="*/ 32097 w 3061047"/>
              <a:gd name="connsiteY4" fmla="*/ 357092 h 7215092"/>
              <a:gd name="connsiteX0" fmla="*/ 32097 w 3061047"/>
              <a:gd name="connsiteY0" fmla="*/ 357092 h 7215092"/>
              <a:gd name="connsiteX1" fmla="*/ 1392668 w 3061047"/>
              <a:gd name="connsiteY1" fmla="*/ 357092 h 7215092"/>
              <a:gd name="connsiteX2" fmla="*/ 3061047 w 3061047"/>
              <a:gd name="connsiteY2" fmla="*/ 7215092 h 7215092"/>
              <a:gd name="connsiteX3" fmla="*/ 13 w 3061047"/>
              <a:gd name="connsiteY3" fmla="*/ 365113 h 7215092"/>
              <a:gd name="connsiteX4" fmla="*/ 32097 w 3061047"/>
              <a:gd name="connsiteY4" fmla="*/ 357092 h 7215092"/>
              <a:gd name="connsiteX0" fmla="*/ 37892 w 3066842"/>
              <a:gd name="connsiteY0" fmla="*/ 357092 h 7215092"/>
              <a:gd name="connsiteX1" fmla="*/ 1398463 w 3066842"/>
              <a:gd name="connsiteY1" fmla="*/ 357092 h 7215092"/>
              <a:gd name="connsiteX2" fmla="*/ 3066842 w 3066842"/>
              <a:gd name="connsiteY2" fmla="*/ 7215092 h 7215092"/>
              <a:gd name="connsiteX3" fmla="*/ 5808 w 3066842"/>
              <a:gd name="connsiteY3" fmla="*/ 365113 h 7215092"/>
              <a:gd name="connsiteX4" fmla="*/ 37892 w 3066842"/>
              <a:gd name="connsiteY4" fmla="*/ 357092 h 7215092"/>
              <a:gd name="connsiteX0" fmla="*/ 37892 w 3066842"/>
              <a:gd name="connsiteY0" fmla="*/ 357092 h 7215092"/>
              <a:gd name="connsiteX1" fmla="*/ 1398463 w 3066842"/>
              <a:gd name="connsiteY1" fmla="*/ 357092 h 7215092"/>
              <a:gd name="connsiteX2" fmla="*/ 3066842 w 3066842"/>
              <a:gd name="connsiteY2" fmla="*/ 7215092 h 7215092"/>
              <a:gd name="connsiteX3" fmla="*/ 5808 w 3066842"/>
              <a:gd name="connsiteY3" fmla="*/ 365113 h 7215092"/>
              <a:gd name="connsiteX4" fmla="*/ 37892 w 3066842"/>
              <a:gd name="connsiteY4" fmla="*/ 357092 h 7215092"/>
              <a:gd name="connsiteX0" fmla="*/ 37892 w 3066842"/>
              <a:gd name="connsiteY0" fmla="*/ 357092 h 7215092"/>
              <a:gd name="connsiteX1" fmla="*/ 2232653 w 3066842"/>
              <a:gd name="connsiteY1" fmla="*/ 373134 h 7215092"/>
              <a:gd name="connsiteX2" fmla="*/ 3066842 w 3066842"/>
              <a:gd name="connsiteY2" fmla="*/ 7215092 h 7215092"/>
              <a:gd name="connsiteX3" fmla="*/ 5808 w 3066842"/>
              <a:gd name="connsiteY3" fmla="*/ 365113 h 7215092"/>
              <a:gd name="connsiteX4" fmla="*/ 37892 w 3066842"/>
              <a:gd name="connsiteY4" fmla="*/ 357092 h 7215092"/>
              <a:gd name="connsiteX0" fmla="*/ 37892 w 3066842"/>
              <a:gd name="connsiteY0" fmla="*/ 357092 h 7215092"/>
              <a:gd name="connsiteX1" fmla="*/ 2232653 w 3066842"/>
              <a:gd name="connsiteY1" fmla="*/ 373134 h 7215092"/>
              <a:gd name="connsiteX2" fmla="*/ 3066842 w 3066842"/>
              <a:gd name="connsiteY2" fmla="*/ 7215092 h 7215092"/>
              <a:gd name="connsiteX3" fmla="*/ 5808 w 3066842"/>
              <a:gd name="connsiteY3" fmla="*/ 365113 h 7215092"/>
              <a:gd name="connsiteX4" fmla="*/ 37892 w 3066842"/>
              <a:gd name="connsiteY4" fmla="*/ 357092 h 7215092"/>
              <a:gd name="connsiteX0" fmla="*/ 1007524 w 3122074"/>
              <a:gd name="connsiteY0" fmla="*/ 490833 h 7364875"/>
              <a:gd name="connsiteX1" fmla="*/ 2287885 w 3122074"/>
              <a:gd name="connsiteY1" fmla="*/ 522917 h 7364875"/>
              <a:gd name="connsiteX2" fmla="*/ 3122074 w 3122074"/>
              <a:gd name="connsiteY2" fmla="*/ 7364875 h 7364875"/>
              <a:gd name="connsiteX3" fmla="*/ 61040 w 3122074"/>
              <a:gd name="connsiteY3" fmla="*/ 514896 h 7364875"/>
              <a:gd name="connsiteX4" fmla="*/ 1007524 w 3122074"/>
              <a:gd name="connsiteY4" fmla="*/ 490833 h 7364875"/>
              <a:gd name="connsiteX0" fmla="*/ 946484 w 3061034"/>
              <a:gd name="connsiteY0" fmla="*/ 0 h 6874042"/>
              <a:gd name="connsiteX1" fmla="*/ 2226845 w 3061034"/>
              <a:gd name="connsiteY1" fmla="*/ 32084 h 6874042"/>
              <a:gd name="connsiteX2" fmla="*/ 3061034 w 3061034"/>
              <a:gd name="connsiteY2" fmla="*/ 6874042 h 6874042"/>
              <a:gd name="connsiteX3" fmla="*/ 0 w 3061034"/>
              <a:gd name="connsiteY3" fmla="*/ 24063 h 6874042"/>
              <a:gd name="connsiteX4" fmla="*/ 946484 w 3061034"/>
              <a:gd name="connsiteY4" fmla="*/ 0 h 6874042"/>
              <a:gd name="connsiteX0" fmla="*/ 449179 w 2563729"/>
              <a:gd name="connsiteY0" fmla="*/ 0 h 6874042"/>
              <a:gd name="connsiteX1" fmla="*/ 1729540 w 2563729"/>
              <a:gd name="connsiteY1" fmla="*/ 32084 h 6874042"/>
              <a:gd name="connsiteX2" fmla="*/ 2563729 w 2563729"/>
              <a:gd name="connsiteY2" fmla="*/ 6874042 h 6874042"/>
              <a:gd name="connsiteX3" fmla="*/ 0 w 2563729"/>
              <a:gd name="connsiteY3" fmla="*/ 8021 h 6874042"/>
              <a:gd name="connsiteX4" fmla="*/ 449179 w 2563729"/>
              <a:gd name="connsiteY4" fmla="*/ 0 h 6874042"/>
              <a:gd name="connsiteX0" fmla="*/ 555163 w 2669713"/>
              <a:gd name="connsiteY0" fmla="*/ 0 h 6874042"/>
              <a:gd name="connsiteX1" fmla="*/ 1835524 w 2669713"/>
              <a:gd name="connsiteY1" fmla="*/ 32084 h 6874042"/>
              <a:gd name="connsiteX2" fmla="*/ 2669713 w 2669713"/>
              <a:gd name="connsiteY2" fmla="*/ 6874042 h 6874042"/>
              <a:gd name="connsiteX3" fmla="*/ 105984 w 2669713"/>
              <a:gd name="connsiteY3" fmla="*/ 8021 h 6874042"/>
              <a:gd name="connsiteX4" fmla="*/ 555163 w 2669713"/>
              <a:gd name="connsiteY4" fmla="*/ 0 h 6874042"/>
              <a:gd name="connsiteX0" fmla="*/ 555163 w 2669713"/>
              <a:gd name="connsiteY0" fmla="*/ 16042 h 6890084"/>
              <a:gd name="connsiteX1" fmla="*/ 2477208 w 2669713"/>
              <a:gd name="connsiteY1" fmla="*/ 0 h 6890084"/>
              <a:gd name="connsiteX2" fmla="*/ 2669713 w 2669713"/>
              <a:gd name="connsiteY2" fmla="*/ 6890084 h 6890084"/>
              <a:gd name="connsiteX3" fmla="*/ 105984 w 2669713"/>
              <a:gd name="connsiteY3" fmla="*/ 24063 h 6890084"/>
              <a:gd name="connsiteX4" fmla="*/ 555163 w 2669713"/>
              <a:gd name="connsiteY4" fmla="*/ 16042 h 6890084"/>
              <a:gd name="connsiteX0" fmla="*/ 1405395 w 2669713"/>
              <a:gd name="connsiteY0" fmla="*/ 0 h 6890084"/>
              <a:gd name="connsiteX1" fmla="*/ 2477208 w 2669713"/>
              <a:gd name="connsiteY1" fmla="*/ 0 h 6890084"/>
              <a:gd name="connsiteX2" fmla="*/ 2669713 w 2669713"/>
              <a:gd name="connsiteY2" fmla="*/ 6890084 h 6890084"/>
              <a:gd name="connsiteX3" fmla="*/ 105984 w 2669713"/>
              <a:gd name="connsiteY3" fmla="*/ 24063 h 6890084"/>
              <a:gd name="connsiteX4" fmla="*/ 1405395 w 2669713"/>
              <a:gd name="connsiteY4" fmla="*/ 0 h 6890084"/>
              <a:gd name="connsiteX0" fmla="*/ 1046925 w 2311243"/>
              <a:gd name="connsiteY0" fmla="*/ 0 h 6890084"/>
              <a:gd name="connsiteX1" fmla="*/ 2118738 w 2311243"/>
              <a:gd name="connsiteY1" fmla="*/ 0 h 6890084"/>
              <a:gd name="connsiteX2" fmla="*/ 2311243 w 2311243"/>
              <a:gd name="connsiteY2" fmla="*/ 6890084 h 6890084"/>
              <a:gd name="connsiteX3" fmla="*/ 276904 w 2311243"/>
              <a:gd name="connsiteY3" fmla="*/ 24063 h 6890084"/>
              <a:gd name="connsiteX4" fmla="*/ 1046925 w 2311243"/>
              <a:gd name="connsiteY4" fmla="*/ 0 h 6890084"/>
              <a:gd name="connsiteX0" fmla="*/ 1223311 w 2487629"/>
              <a:gd name="connsiteY0" fmla="*/ 0 h 6890084"/>
              <a:gd name="connsiteX1" fmla="*/ 2295124 w 2487629"/>
              <a:gd name="connsiteY1" fmla="*/ 0 h 6890084"/>
              <a:gd name="connsiteX2" fmla="*/ 2487629 w 2487629"/>
              <a:gd name="connsiteY2" fmla="*/ 6890084 h 6890084"/>
              <a:gd name="connsiteX3" fmla="*/ 453290 w 2487629"/>
              <a:gd name="connsiteY3" fmla="*/ 24063 h 6890084"/>
              <a:gd name="connsiteX4" fmla="*/ 1223311 w 2487629"/>
              <a:gd name="connsiteY4" fmla="*/ 0 h 6890084"/>
              <a:gd name="connsiteX0" fmla="*/ 1689185 w 2953503"/>
              <a:gd name="connsiteY0" fmla="*/ 0 h 6890084"/>
              <a:gd name="connsiteX1" fmla="*/ 2760998 w 2953503"/>
              <a:gd name="connsiteY1" fmla="*/ 0 h 6890084"/>
              <a:gd name="connsiteX2" fmla="*/ 2953503 w 2953503"/>
              <a:gd name="connsiteY2" fmla="*/ 6890084 h 6890084"/>
              <a:gd name="connsiteX3" fmla="*/ 261438 w 2953503"/>
              <a:gd name="connsiteY3" fmla="*/ 24063 h 6890084"/>
              <a:gd name="connsiteX4" fmla="*/ 1689185 w 2953503"/>
              <a:gd name="connsiteY4" fmla="*/ 0 h 6890084"/>
              <a:gd name="connsiteX0" fmla="*/ 1610419 w 3323915"/>
              <a:gd name="connsiteY0" fmla="*/ 0 h 6874042"/>
              <a:gd name="connsiteX1" fmla="*/ 2682232 w 3323915"/>
              <a:gd name="connsiteY1" fmla="*/ 0 h 6874042"/>
              <a:gd name="connsiteX2" fmla="*/ 3323915 w 3323915"/>
              <a:gd name="connsiteY2" fmla="*/ 6874042 h 6874042"/>
              <a:gd name="connsiteX3" fmla="*/ 182672 w 3323915"/>
              <a:gd name="connsiteY3" fmla="*/ 24063 h 6874042"/>
              <a:gd name="connsiteX4" fmla="*/ 1610419 w 3323915"/>
              <a:gd name="connsiteY4" fmla="*/ 0 h 6874042"/>
              <a:gd name="connsiteX0" fmla="*/ 1653293 w 3097220"/>
              <a:gd name="connsiteY0" fmla="*/ 0 h 6991978"/>
              <a:gd name="connsiteX1" fmla="*/ 2725106 w 3097220"/>
              <a:gd name="connsiteY1" fmla="*/ 0 h 6991978"/>
              <a:gd name="connsiteX2" fmla="*/ 3097219 w 3097220"/>
              <a:gd name="connsiteY2" fmla="*/ 6991978 h 6991978"/>
              <a:gd name="connsiteX3" fmla="*/ 225546 w 3097220"/>
              <a:gd name="connsiteY3" fmla="*/ 24063 h 6991978"/>
              <a:gd name="connsiteX4" fmla="*/ 1653293 w 3097220"/>
              <a:gd name="connsiteY4" fmla="*/ 0 h 6991978"/>
              <a:gd name="connsiteX0" fmla="*/ 2675160 w 3746973"/>
              <a:gd name="connsiteY0" fmla="*/ 0 h 6638167"/>
              <a:gd name="connsiteX1" fmla="*/ 3746973 w 3746973"/>
              <a:gd name="connsiteY1" fmla="*/ 0 h 6638167"/>
              <a:gd name="connsiteX2" fmla="*/ 1760346 w 3746973"/>
              <a:gd name="connsiteY2" fmla="*/ 6638167 h 6638167"/>
              <a:gd name="connsiteX3" fmla="*/ 1247413 w 3746973"/>
              <a:gd name="connsiteY3" fmla="*/ 24063 h 6638167"/>
              <a:gd name="connsiteX4" fmla="*/ 2675160 w 3746973"/>
              <a:gd name="connsiteY4" fmla="*/ 0 h 6638167"/>
              <a:gd name="connsiteX0" fmla="*/ 2675160 w 3746973"/>
              <a:gd name="connsiteY0" fmla="*/ 0 h 6638167"/>
              <a:gd name="connsiteX1" fmla="*/ 3746973 w 3746973"/>
              <a:gd name="connsiteY1" fmla="*/ 0 h 6638167"/>
              <a:gd name="connsiteX2" fmla="*/ 1760346 w 3746973"/>
              <a:gd name="connsiteY2" fmla="*/ 6638167 h 6638167"/>
              <a:gd name="connsiteX3" fmla="*/ 1247413 w 3746973"/>
              <a:gd name="connsiteY3" fmla="*/ 24063 h 6638167"/>
              <a:gd name="connsiteX4" fmla="*/ 2675160 w 3746973"/>
              <a:gd name="connsiteY4" fmla="*/ 0 h 6638167"/>
              <a:gd name="connsiteX0" fmla="*/ 1751916 w 2823729"/>
              <a:gd name="connsiteY0" fmla="*/ 0 h 6638167"/>
              <a:gd name="connsiteX1" fmla="*/ 2823729 w 2823729"/>
              <a:gd name="connsiteY1" fmla="*/ 0 h 6638167"/>
              <a:gd name="connsiteX2" fmla="*/ 837102 w 2823729"/>
              <a:gd name="connsiteY2" fmla="*/ 6638167 h 6638167"/>
              <a:gd name="connsiteX3" fmla="*/ 324169 w 2823729"/>
              <a:gd name="connsiteY3" fmla="*/ 24063 h 6638167"/>
              <a:gd name="connsiteX4" fmla="*/ 1751916 w 2823729"/>
              <a:gd name="connsiteY4" fmla="*/ 0 h 6638167"/>
              <a:gd name="connsiteX0" fmla="*/ 1751916 w 2823729"/>
              <a:gd name="connsiteY0" fmla="*/ 0 h 6638167"/>
              <a:gd name="connsiteX1" fmla="*/ 2823729 w 2823729"/>
              <a:gd name="connsiteY1" fmla="*/ 0 h 6638167"/>
              <a:gd name="connsiteX2" fmla="*/ 837102 w 2823729"/>
              <a:gd name="connsiteY2" fmla="*/ 6638167 h 6638167"/>
              <a:gd name="connsiteX3" fmla="*/ 324169 w 2823729"/>
              <a:gd name="connsiteY3" fmla="*/ 24063 h 6638167"/>
              <a:gd name="connsiteX4" fmla="*/ 1751916 w 2823729"/>
              <a:gd name="connsiteY4" fmla="*/ 0 h 6638167"/>
              <a:gd name="connsiteX0" fmla="*/ 1751916 w 3194388"/>
              <a:gd name="connsiteY0" fmla="*/ 0 h 6638167"/>
              <a:gd name="connsiteX1" fmla="*/ 3194388 w 3194388"/>
              <a:gd name="connsiteY1" fmla="*/ 0 h 6638167"/>
              <a:gd name="connsiteX2" fmla="*/ 837102 w 3194388"/>
              <a:gd name="connsiteY2" fmla="*/ 6638167 h 6638167"/>
              <a:gd name="connsiteX3" fmla="*/ 324169 w 3194388"/>
              <a:gd name="connsiteY3" fmla="*/ 24063 h 6638167"/>
              <a:gd name="connsiteX4" fmla="*/ 1751916 w 3194388"/>
              <a:gd name="connsiteY4" fmla="*/ 0 h 6638167"/>
              <a:gd name="connsiteX0" fmla="*/ 1499070 w 2941542"/>
              <a:gd name="connsiteY0" fmla="*/ 0 h 7304897"/>
              <a:gd name="connsiteX1" fmla="*/ 2941542 w 2941542"/>
              <a:gd name="connsiteY1" fmla="*/ 0 h 7304897"/>
              <a:gd name="connsiteX2" fmla="*/ 2696385 w 2941542"/>
              <a:gd name="connsiteY2" fmla="*/ 7304897 h 7304897"/>
              <a:gd name="connsiteX3" fmla="*/ 71323 w 2941542"/>
              <a:gd name="connsiteY3" fmla="*/ 24063 h 7304897"/>
              <a:gd name="connsiteX4" fmla="*/ 1499070 w 2941542"/>
              <a:gd name="connsiteY4" fmla="*/ 0 h 7304897"/>
              <a:gd name="connsiteX0" fmla="*/ 1655157 w 3097629"/>
              <a:gd name="connsiteY0" fmla="*/ 0 h 7304897"/>
              <a:gd name="connsiteX1" fmla="*/ 3097629 w 3097629"/>
              <a:gd name="connsiteY1" fmla="*/ 0 h 7304897"/>
              <a:gd name="connsiteX2" fmla="*/ 2852472 w 3097629"/>
              <a:gd name="connsiteY2" fmla="*/ 7304897 h 7304897"/>
              <a:gd name="connsiteX3" fmla="*/ 227410 w 3097629"/>
              <a:gd name="connsiteY3" fmla="*/ 24063 h 7304897"/>
              <a:gd name="connsiteX4" fmla="*/ 1655157 w 3097629"/>
              <a:gd name="connsiteY4" fmla="*/ 0 h 7304897"/>
              <a:gd name="connsiteX0" fmla="*/ 1655157 w 3097629"/>
              <a:gd name="connsiteY0" fmla="*/ 0 h 7304897"/>
              <a:gd name="connsiteX1" fmla="*/ 3097629 w 3097629"/>
              <a:gd name="connsiteY1" fmla="*/ 0 h 7304897"/>
              <a:gd name="connsiteX2" fmla="*/ 2852472 w 3097629"/>
              <a:gd name="connsiteY2" fmla="*/ 7304897 h 7304897"/>
              <a:gd name="connsiteX3" fmla="*/ 227410 w 3097629"/>
              <a:gd name="connsiteY3" fmla="*/ 24063 h 7304897"/>
              <a:gd name="connsiteX4" fmla="*/ 1655157 w 3097629"/>
              <a:gd name="connsiteY4" fmla="*/ 0 h 7304897"/>
              <a:gd name="connsiteX0" fmla="*/ 1893201 w 3335673"/>
              <a:gd name="connsiteY0" fmla="*/ 0 h 7304897"/>
              <a:gd name="connsiteX1" fmla="*/ 3335673 w 3335673"/>
              <a:gd name="connsiteY1" fmla="*/ 0 h 7304897"/>
              <a:gd name="connsiteX2" fmla="*/ 3090516 w 3335673"/>
              <a:gd name="connsiteY2" fmla="*/ 7304897 h 7304897"/>
              <a:gd name="connsiteX3" fmla="*/ 465454 w 3335673"/>
              <a:gd name="connsiteY3" fmla="*/ 24063 h 7304897"/>
              <a:gd name="connsiteX4" fmla="*/ 1893201 w 3335673"/>
              <a:gd name="connsiteY4" fmla="*/ 0 h 7304897"/>
              <a:gd name="connsiteX0" fmla="*/ 2062712 w 3505184"/>
              <a:gd name="connsiteY0" fmla="*/ 0 h 7292114"/>
              <a:gd name="connsiteX1" fmla="*/ 3505184 w 3505184"/>
              <a:gd name="connsiteY1" fmla="*/ 0 h 7292114"/>
              <a:gd name="connsiteX2" fmla="*/ 2827778 w 3505184"/>
              <a:gd name="connsiteY2" fmla="*/ 7292114 h 7292114"/>
              <a:gd name="connsiteX3" fmla="*/ 634965 w 3505184"/>
              <a:gd name="connsiteY3" fmla="*/ 24063 h 7292114"/>
              <a:gd name="connsiteX4" fmla="*/ 2062712 w 3505184"/>
              <a:gd name="connsiteY4" fmla="*/ 0 h 7292114"/>
              <a:gd name="connsiteX0" fmla="*/ 2062712 w 3505184"/>
              <a:gd name="connsiteY0" fmla="*/ 0 h 7292114"/>
              <a:gd name="connsiteX1" fmla="*/ 3505184 w 3505184"/>
              <a:gd name="connsiteY1" fmla="*/ 0 h 7292114"/>
              <a:gd name="connsiteX2" fmla="*/ 2827778 w 3505184"/>
              <a:gd name="connsiteY2" fmla="*/ 7292114 h 7292114"/>
              <a:gd name="connsiteX3" fmla="*/ 634965 w 3505184"/>
              <a:gd name="connsiteY3" fmla="*/ 24063 h 7292114"/>
              <a:gd name="connsiteX4" fmla="*/ 2062712 w 3505184"/>
              <a:gd name="connsiteY4" fmla="*/ 0 h 7292114"/>
              <a:gd name="connsiteX0" fmla="*/ 1904848 w 3347320"/>
              <a:gd name="connsiteY0" fmla="*/ 0 h 7292114"/>
              <a:gd name="connsiteX1" fmla="*/ 3347320 w 3347320"/>
              <a:gd name="connsiteY1" fmla="*/ 0 h 7292114"/>
              <a:gd name="connsiteX2" fmla="*/ 2669914 w 3347320"/>
              <a:gd name="connsiteY2" fmla="*/ 7292114 h 7292114"/>
              <a:gd name="connsiteX3" fmla="*/ 477101 w 3347320"/>
              <a:gd name="connsiteY3" fmla="*/ 24063 h 7292114"/>
              <a:gd name="connsiteX4" fmla="*/ 1904848 w 3347320"/>
              <a:gd name="connsiteY4" fmla="*/ 0 h 7292114"/>
              <a:gd name="connsiteX0" fmla="*/ 1904848 w 2669914"/>
              <a:gd name="connsiteY0" fmla="*/ 0 h 7292114"/>
              <a:gd name="connsiteX1" fmla="*/ 2345287 w 2669914"/>
              <a:gd name="connsiteY1" fmla="*/ 0 h 7292114"/>
              <a:gd name="connsiteX2" fmla="*/ 2669914 w 2669914"/>
              <a:gd name="connsiteY2" fmla="*/ 7292114 h 7292114"/>
              <a:gd name="connsiteX3" fmla="*/ 477101 w 2669914"/>
              <a:gd name="connsiteY3" fmla="*/ 24063 h 7292114"/>
              <a:gd name="connsiteX4" fmla="*/ 1904848 w 2669914"/>
              <a:gd name="connsiteY4" fmla="*/ 0 h 7292114"/>
              <a:gd name="connsiteX0" fmla="*/ 2058810 w 2499249"/>
              <a:gd name="connsiteY0" fmla="*/ 0 h 6627396"/>
              <a:gd name="connsiteX1" fmla="*/ 2499249 w 2499249"/>
              <a:gd name="connsiteY1" fmla="*/ 0 h 6627396"/>
              <a:gd name="connsiteX2" fmla="*/ 2450570 w 2499249"/>
              <a:gd name="connsiteY2" fmla="*/ 6627396 h 6627396"/>
              <a:gd name="connsiteX3" fmla="*/ 631063 w 2499249"/>
              <a:gd name="connsiteY3" fmla="*/ 24063 h 6627396"/>
              <a:gd name="connsiteX4" fmla="*/ 2058810 w 2499249"/>
              <a:gd name="connsiteY4" fmla="*/ 0 h 6627396"/>
              <a:gd name="connsiteX0" fmla="*/ 2250853 w 2691292"/>
              <a:gd name="connsiteY0" fmla="*/ 0 h 6627396"/>
              <a:gd name="connsiteX1" fmla="*/ 2691292 w 2691292"/>
              <a:gd name="connsiteY1" fmla="*/ 0 h 6627396"/>
              <a:gd name="connsiteX2" fmla="*/ 2249659 w 2691292"/>
              <a:gd name="connsiteY2" fmla="*/ 6627396 h 6627396"/>
              <a:gd name="connsiteX3" fmla="*/ 823106 w 2691292"/>
              <a:gd name="connsiteY3" fmla="*/ 24063 h 6627396"/>
              <a:gd name="connsiteX4" fmla="*/ 2250853 w 2691292"/>
              <a:gd name="connsiteY4" fmla="*/ 0 h 6627396"/>
              <a:gd name="connsiteX0" fmla="*/ 2230373 w 2670812"/>
              <a:gd name="connsiteY0" fmla="*/ 0 h 6640179"/>
              <a:gd name="connsiteX1" fmla="*/ 2670812 w 2670812"/>
              <a:gd name="connsiteY1" fmla="*/ 0 h 6640179"/>
              <a:gd name="connsiteX2" fmla="*/ 2268475 w 2670812"/>
              <a:gd name="connsiteY2" fmla="*/ 6640179 h 6640179"/>
              <a:gd name="connsiteX3" fmla="*/ 802626 w 2670812"/>
              <a:gd name="connsiteY3" fmla="*/ 24063 h 6640179"/>
              <a:gd name="connsiteX4" fmla="*/ 2230373 w 2670812"/>
              <a:gd name="connsiteY4" fmla="*/ 0 h 6640179"/>
              <a:gd name="connsiteX0" fmla="*/ 1856044 w 2296483"/>
              <a:gd name="connsiteY0" fmla="*/ 0 h 6640179"/>
              <a:gd name="connsiteX1" fmla="*/ 2296483 w 2296483"/>
              <a:gd name="connsiteY1" fmla="*/ 0 h 6640179"/>
              <a:gd name="connsiteX2" fmla="*/ 1894146 w 2296483"/>
              <a:gd name="connsiteY2" fmla="*/ 6640179 h 6640179"/>
              <a:gd name="connsiteX3" fmla="*/ 428297 w 2296483"/>
              <a:gd name="connsiteY3" fmla="*/ 24063 h 6640179"/>
              <a:gd name="connsiteX4" fmla="*/ 1856044 w 2296483"/>
              <a:gd name="connsiteY4" fmla="*/ 0 h 664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483" h="6640179">
                <a:moveTo>
                  <a:pt x="1856044" y="0"/>
                </a:moveTo>
                <a:lnTo>
                  <a:pt x="2296483" y="0"/>
                </a:lnTo>
                <a:cubicBezTo>
                  <a:pt x="1013331" y="1008117"/>
                  <a:pt x="-236281" y="3187658"/>
                  <a:pt x="1894146" y="6640179"/>
                </a:cubicBezTo>
                <a:cubicBezTo>
                  <a:pt x="-655567" y="3888110"/>
                  <a:pt x="-53467" y="1009316"/>
                  <a:pt x="428297" y="24063"/>
                </a:cubicBezTo>
                <a:lnTo>
                  <a:pt x="1856044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537500">
            <a:off x="-319351" y="2335436"/>
            <a:ext cx="12688247" cy="2111979"/>
          </a:xfrm>
          <a:custGeom>
            <a:avLst/>
            <a:gdLst>
              <a:gd name="connsiteX0" fmla="*/ 12869333 w 12869333"/>
              <a:gd name="connsiteY0" fmla="*/ 0 h 3036933"/>
              <a:gd name="connsiteX1" fmla="*/ 7518400 w 12869333"/>
              <a:gd name="connsiteY1" fmla="*/ 3031067 h 3036933"/>
              <a:gd name="connsiteX2" fmla="*/ 0 w 12869333"/>
              <a:gd name="connsiteY2" fmla="*/ 762000 h 3036933"/>
              <a:gd name="connsiteX0" fmla="*/ 12869333 w 12869333"/>
              <a:gd name="connsiteY0" fmla="*/ 0 h 2337181"/>
              <a:gd name="connsiteX1" fmla="*/ 6430497 w 12869333"/>
              <a:gd name="connsiteY1" fmla="*/ 2328299 h 2337181"/>
              <a:gd name="connsiteX2" fmla="*/ 0 w 12869333"/>
              <a:gd name="connsiteY2" fmla="*/ 762000 h 2337181"/>
              <a:gd name="connsiteX0" fmla="*/ 12860760 w 12860760"/>
              <a:gd name="connsiteY0" fmla="*/ 0 h 2410112"/>
              <a:gd name="connsiteX1" fmla="*/ 6421924 w 12860760"/>
              <a:gd name="connsiteY1" fmla="*/ 2328299 h 2410112"/>
              <a:gd name="connsiteX2" fmla="*/ 0 w 12860760"/>
              <a:gd name="connsiteY2" fmla="*/ 1686340 h 2410112"/>
              <a:gd name="connsiteX0" fmla="*/ 12860760 w 12860760"/>
              <a:gd name="connsiteY0" fmla="*/ 0 h 2966967"/>
              <a:gd name="connsiteX1" fmla="*/ 6421924 w 12860760"/>
              <a:gd name="connsiteY1" fmla="*/ 2328299 h 2966967"/>
              <a:gd name="connsiteX2" fmla="*/ 0 w 12860760"/>
              <a:gd name="connsiteY2" fmla="*/ 1686340 h 2966967"/>
              <a:gd name="connsiteX0" fmla="*/ 12860760 w 12860760"/>
              <a:gd name="connsiteY0" fmla="*/ 0 h 3217604"/>
              <a:gd name="connsiteX1" fmla="*/ 9092691 w 12860760"/>
              <a:gd name="connsiteY1" fmla="*/ 2850117 h 3217604"/>
              <a:gd name="connsiteX2" fmla="*/ 0 w 12860760"/>
              <a:gd name="connsiteY2" fmla="*/ 1686340 h 3217604"/>
              <a:gd name="connsiteX0" fmla="*/ 12860760 w 12860760"/>
              <a:gd name="connsiteY0" fmla="*/ 0 h 3340474"/>
              <a:gd name="connsiteX1" fmla="*/ 9092691 w 12860760"/>
              <a:gd name="connsiteY1" fmla="*/ 2850117 h 3340474"/>
              <a:gd name="connsiteX2" fmla="*/ 0 w 12860760"/>
              <a:gd name="connsiteY2" fmla="*/ 1686340 h 3340474"/>
              <a:gd name="connsiteX0" fmla="*/ 12264438 w 12264438"/>
              <a:gd name="connsiteY0" fmla="*/ 0 h 5516487"/>
              <a:gd name="connsiteX1" fmla="*/ 9092691 w 12264438"/>
              <a:gd name="connsiteY1" fmla="*/ 5001774 h 5516487"/>
              <a:gd name="connsiteX2" fmla="*/ 0 w 12264438"/>
              <a:gd name="connsiteY2" fmla="*/ 3837997 h 5516487"/>
              <a:gd name="connsiteX0" fmla="*/ 12264438 w 12264438"/>
              <a:gd name="connsiteY0" fmla="*/ 0 h 5516487"/>
              <a:gd name="connsiteX1" fmla="*/ 9092691 w 12264438"/>
              <a:gd name="connsiteY1" fmla="*/ 5001774 h 5516487"/>
              <a:gd name="connsiteX2" fmla="*/ 0 w 12264438"/>
              <a:gd name="connsiteY2" fmla="*/ 3837997 h 5516487"/>
              <a:gd name="connsiteX0" fmla="*/ 12264438 w 12264438"/>
              <a:gd name="connsiteY0" fmla="*/ 0 h 5374934"/>
              <a:gd name="connsiteX1" fmla="*/ 7527540 w 12264438"/>
              <a:gd name="connsiteY1" fmla="*/ 4751374 h 5374934"/>
              <a:gd name="connsiteX2" fmla="*/ 0 w 12264438"/>
              <a:gd name="connsiteY2" fmla="*/ 3837997 h 5374934"/>
              <a:gd name="connsiteX0" fmla="*/ 12194069 w 12194069"/>
              <a:gd name="connsiteY0" fmla="*/ 0 h 5618741"/>
              <a:gd name="connsiteX1" fmla="*/ 7527540 w 12194069"/>
              <a:gd name="connsiteY1" fmla="*/ 4980275 h 5618741"/>
              <a:gd name="connsiteX2" fmla="*/ 0 w 12194069"/>
              <a:gd name="connsiteY2" fmla="*/ 4066898 h 5618741"/>
              <a:gd name="connsiteX0" fmla="*/ 12194069 w 12194069"/>
              <a:gd name="connsiteY0" fmla="*/ 0 h 5569368"/>
              <a:gd name="connsiteX1" fmla="*/ 7527540 w 12194069"/>
              <a:gd name="connsiteY1" fmla="*/ 4980275 h 5569368"/>
              <a:gd name="connsiteX2" fmla="*/ 0 w 12194069"/>
              <a:gd name="connsiteY2" fmla="*/ 4066898 h 556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4069" h="5569368">
                <a:moveTo>
                  <a:pt x="12194069" y="0"/>
                </a:moveTo>
                <a:cubicBezTo>
                  <a:pt x="11742395" y="1904807"/>
                  <a:pt x="9559885" y="4302459"/>
                  <a:pt x="7527540" y="4980275"/>
                </a:cubicBezTo>
                <a:cubicBezTo>
                  <a:pt x="5495195" y="5658091"/>
                  <a:pt x="3062101" y="6162410"/>
                  <a:pt x="0" y="4066898"/>
                </a:cubicBezTo>
              </a:path>
            </a:pathLst>
          </a:custGeom>
          <a:noFill/>
          <a:ln w="241300">
            <a:solidFill>
              <a:schemeClr val="accent5"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57" y="-129973"/>
            <a:ext cx="1636503" cy="16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A2525E-E8EA-420C-B009-A93D8C7AC422}"/>
              </a:ext>
            </a:extLst>
          </p:cNvPr>
          <p:cNvGrpSpPr/>
          <p:nvPr/>
        </p:nvGrpSpPr>
        <p:grpSpPr>
          <a:xfrm>
            <a:off x="1160901" y="1505043"/>
            <a:ext cx="2661410" cy="2201063"/>
            <a:chOff x="1951038" y="2584450"/>
            <a:chExt cx="4375150" cy="4324350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F0A23C6-7C2E-4594-BD7B-9AA1117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38" y="2584450"/>
              <a:ext cx="4375150" cy="4324350"/>
            </a:xfrm>
            <a:custGeom>
              <a:avLst/>
              <a:gdLst>
                <a:gd name="T0" fmla="*/ 1549 w 3095"/>
                <a:gd name="T1" fmla="*/ 593 h 3062"/>
                <a:gd name="T2" fmla="*/ 865 w 3095"/>
                <a:gd name="T3" fmla="*/ 593 h 3062"/>
                <a:gd name="T4" fmla="*/ 388 w 3095"/>
                <a:gd name="T5" fmla="*/ 1023 h 3062"/>
                <a:gd name="T6" fmla="*/ 388 w 3095"/>
                <a:gd name="T7" fmla="*/ 2197 h 3062"/>
                <a:gd name="T8" fmla="*/ 818 w 3095"/>
                <a:gd name="T9" fmla="*/ 2674 h 3062"/>
                <a:gd name="T10" fmla="*/ 1649 w 3095"/>
                <a:gd name="T11" fmla="*/ 2674 h 3062"/>
                <a:gd name="T12" fmla="*/ 1649 w 3095"/>
                <a:gd name="T13" fmla="*/ 2674 h 3062"/>
                <a:gd name="T14" fmla="*/ 2230 w 3095"/>
                <a:gd name="T15" fmla="*/ 2674 h 3062"/>
                <a:gd name="T16" fmla="*/ 2708 w 3095"/>
                <a:gd name="T17" fmla="*/ 2244 h 3062"/>
                <a:gd name="T18" fmla="*/ 2708 w 3095"/>
                <a:gd name="T19" fmla="*/ 1413 h 3062"/>
                <a:gd name="T20" fmla="*/ 3095 w 3095"/>
                <a:gd name="T21" fmla="*/ 1413 h 3062"/>
                <a:gd name="T22" fmla="*/ 3095 w 3095"/>
                <a:gd name="T23" fmla="*/ 2244 h 3062"/>
                <a:gd name="T24" fmla="*/ 2230 w 3095"/>
                <a:gd name="T25" fmla="*/ 3062 h 3062"/>
                <a:gd name="T26" fmla="*/ 1649 w 3095"/>
                <a:gd name="T27" fmla="*/ 3062 h 3062"/>
                <a:gd name="T28" fmla="*/ 1649 w 3095"/>
                <a:gd name="T29" fmla="*/ 3062 h 3062"/>
                <a:gd name="T30" fmla="*/ 818 w 3095"/>
                <a:gd name="T31" fmla="*/ 3062 h 3062"/>
                <a:gd name="T32" fmla="*/ 0 w 3095"/>
                <a:gd name="T33" fmla="*/ 2197 h 3062"/>
                <a:gd name="T34" fmla="*/ 0 w 3095"/>
                <a:gd name="T35" fmla="*/ 1023 h 3062"/>
                <a:gd name="T36" fmla="*/ 865 w 3095"/>
                <a:gd name="T37" fmla="*/ 206 h 3062"/>
                <a:gd name="T38" fmla="*/ 1549 w 3095"/>
                <a:gd name="T39" fmla="*/ 206 h 3062"/>
                <a:gd name="T40" fmla="*/ 1549 w 3095"/>
                <a:gd name="T41" fmla="*/ 0 h 3062"/>
                <a:gd name="T42" fmla="*/ 1971 w 3095"/>
                <a:gd name="T43" fmla="*/ 369 h 3062"/>
                <a:gd name="T44" fmla="*/ 1551 w 3095"/>
                <a:gd name="T45" fmla="*/ 785 h 3062"/>
                <a:gd name="T46" fmla="*/ 1549 w 3095"/>
                <a:gd name="T47" fmla="*/ 593 h 3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95" h="3062">
                  <a:moveTo>
                    <a:pt x="1549" y="593"/>
                  </a:moveTo>
                  <a:cubicBezTo>
                    <a:pt x="865" y="593"/>
                    <a:pt x="865" y="593"/>
                    <a:pt x="865" y="593"/>
                  </a:cubicBezTo>
                  <a:cubicBezTo>
                    <a:pt x="582" y="593"/>
                    <a:pt x="388" y="659"/>
                    <a:pt x="388" y="1023"/>
                  </a:cubicBezTo>
                  <a:cubicBezTo>
                    <a:pt x="388" y="2197"/>
                    <a:pt x="388" y="2197"/>
                    <a:pt x="388" y="2197"/>
                  </a:cubicBezTo>
                  <a:cubicBezTo>
                    <a:pt x="388" y="2480"/>
                    <a:pt x="454" y="2674"/>
                    <a:pt x="818" y="2674"/>
                  </a:cubicBezTo>
                  <a:cubicBezTo>
                    <a:pt x="1649" y="2674"/>
                    <a:pt x="1649" y="2674"/>
                    <a:pt x="1649" y="2674"/>
                  </a:cubicBezTo>
                  <a:cubicBezTo>
                    <a:pt x="1649" y="2674"/>
                    <a:pt x="1649" y="2674"/>
                    <a:pt x="1649" y="2674"/>
                  </a:cubicBezTo>
                  <a:cubicBezTo>
                    <a:pt x="2230" y="2674"/>
                    <a:pt x="2230" y="2674"/>
                    <a:pt x="2230" y="2674"/>
                  </a:cubicBezTo>
                  <a:cubicBezTo>
                    <a:pt x="2514" y="2674"/>
                    <a:pt x="2708" y="2608"/>
                    <a:pt x="2708" y="2244"/>
                  </a:cubicBezTo>
                  <a:cubicBezTo>
                    <a:pt x="2708" y="1413"/>
                    <a:pt x="2708" y="1413"/>
                    <a:pt x="2708" y="1413"/>
                  </a:cubicBezTo>
                  <a:cubicBezTo>
                    <a:pt x="3095" y="1413"/>
                    <a:pt x="3095" y="1413"/>
                    <a:pt x="3095" y="1413"/>
                  </a:cubicBezTo>
                  <a:cubicBezTo>
                    <a:pt x="3095" y="2244"/>
                    <a:pt x="3095" y="2244"/>
                    <a:pt x="3095" y="2244"/>
                  </a:cubicBezTo>
                  <a:cubicBezTo>
                    <a:pt x="3095" y="2703"/>
                    <a:pt x="2859" y="3062"/>
                    <a:pt x="2230" y="3062"/>
                  </a:cubicBezTo>
                  <a:cubicBezTo>
                    <a:pt x="1649" y="3062"/>
                    <a:pt x="1649" y="3062"/>
                    <a:pt x="1649" y="3062"/>
                  </a:cubicBezTo>
                  <a:cubicBezTo>
                    <a:pt x="1649" y="3062"/>
                    <a:pt x="1649" y="3062"/>
                    <a:pt x="1649" y="3062"/>
                  </a:cubicBezTo>
                  <a:cubicBezTo>
                    <a:pt x="818" y="3062"/>
                    <a:pt x="818" y="3062"/>
                    <a:pt x="818" y="3062"/>
                  </a:cubicBezTo>
                  <a:cubicBezTo>
                    <a:pt x="359" y="3062"/>
                    <a:pt x="0" y="2825"/>
                    <a:pt x="0" y="2197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565"/>
                    <a:pt x="237" y="206"/>
                    <a:pt x="865" y="206"/>
                  </a:cubicBezTo>
                  <a:cubicBezTo>
                    <a:pt x="1549" y="206"/>
                    <a:pt x="1549" y="206"/>
                    <a:pt x="1549" y="206"/>
                  </a:cubicBezTo>
                  <a:cubicBezTo>
                    <a:pt x="1549" y="0"/>
                    <a:pt x="1549" y="0"/>
                    <a:pt x="1549" y="0"/>
                  </a:cubicBezTo>
                  <a:cubicBezTo>
                    <a:pt x="1971" y="369"/>
                    <a:pt x="1971" y="369"/>
                    <a:pt x="1971" y="369"/>
                  </a:cubicBezTo>
                  <a:cubicBezTo>
                    <a:pt x="1551" y="785"/>
                    <a:pt x="1551" y="785"/>
                    <a:pt x="1551" y="785"/>
                  </a:cubicBezTo>
                  <a:lnTo>
                    <a:pt x="1549" y="593"/>
                  </a:lnTo>
                  <a:close/>
                </a:path>
              </a:pathLst>
            </a:custGeom>
            <a:solidFill>
              <a:srgbClr val="282E48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9635" tIns="29817" rIns="59635" bIns="2981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3048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B223CF45-4A9D-4A1F-AE36-E6995BF02400}"/>
                </a:ext>
              </a:extLst>
            </p:cNvPr>
            <p:cNvSpPr/>
            <p:nvPr/>
          </p:nvSpPr>
          <p:spPr>
            <a:xfrm>
              <a:off x="4791086" y="2963508"/>
              <a:ext cx="933807" cy="933807"/>
            </a:xfrm>
            <a:prstGeom prst="roundRect">
              <a:avLst/>
            </a:prstGeom>
            <a:solidFill>
              <a:srgbClr val="282E48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48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83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01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6380FB-67E1-4495-9BE9-219630034858}"/>
              </a:ext>
            </a:extLst>
          </p:cNvPr>
          <p:cNvGrpSpPr/>
          <p:nvPr/>
        </p:nvGrpSpPr>
        <p:grpSpPr>
          <a:xfrm>
            <a:off x="1160901" y="3746205"/>
            <a:ext cx="2824661" cy="2290602"/>
            <a:chOff x="1956762" y="2584450"/>
            <a:chExt cx="4375150" cy="4324350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AC4383A1-40DD-4228-9293-BCA4B37C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762" y="2584450"/>
              <a:ext cx="4375150" cy="4324350"/>
            </a:xfrm>
            <a:custGeom>
              <a:avLst/>
              <a:gdLst>
                <a:gd name="T0" fmla="*/ 1549 w 3095"/>
                <a:gd name="T1" fmla="*/ 593 h 3062"/>
                <a:gd name="T2" fmla="*/ 865 w 3095"/>
                <a:gd name="T3" fmla="*/ 593 h 3062"/>
                <a:gd name="T4" fmla="*/ 388 w 3095"/>
                <a:gd name="T5" fmla="*/ 1023 h 3062"/>
                <a:gd name="T6" fmla="*/ 388 w 3095"/>
                <a:gd name="T7" fmla="*/ 2197 h 3062"/>
                <a:gd name="T8" fmla="*/ 818 w 3095"/>
                <a:gd name="T9" fmla="*/ 2674 h 3062"/>
                <a:gd name="T10" fmla="*/ 1649 w 3095"/>
                <a:gd name="T11" fmla="*/ 2674 h 3062"/>
                <a:gd name="T12" fmla="*/ 1649 w 3095"/>
                <a:gd name="T13" fmla="*/ 2674 h 3062"/>
                <a:gd name="T14" fmla="*/ 2230 w 3095"/>
                <a:gd name="T15" fmla="*/ 2674 h 3062"/>
                <a:gd name="T16" fmla="*/ 2708 w 3095"/>
                <a:gd name="T17" fmla="*/ 2244 h 3062"/>
                <a:gd name="T18" fmla="*/ 2708 w 3095"/>
                <a:gd name="T19" fmla="*/ 1413 h 3062"/>
                <a:gd name="T20" fmla="*/ 3095 w 3095"/>
                <a:gd name="T21" fmla="*/ 1413 h 3062"/>
                <a:gd name="T22" fmla="*/ 3095 w 3095"/>
                <a:gd name="T23" fmla="*/ 2244 h 3062"/>
                <a:gd name="T24" fmla="*/ 2230 w 3095"/>
                <a:gd name="T25" fmla="*/ 3062 h 3062"/>
                <a:gd name="T26" fmla="*/ 1649 w 3095"/>
                <a:gd name="T27" fmla="*/ 3062 h 3062"/>
                <a:gd name="T28" fmla="*/ 1649 w 3095"/>
                <a:gd name="T29" fmla="*/ 3062 h 3062"/>
                <a:gd name="T30" fmla="*/ 818 w 3095"/>
                <a:gd name="T31" fmla="*/ 3062 h 3062"/>
                <a:gd name="T32" fmla="*/ 0 w 3095"/>
                <a:gd name="T33" fmla="*/ 2197 h 3062"/>
                <a:gd name="T34" fmla="*/ 0 w 3095"/>
                <a:gd name="T35" fmla="*/ 1023 h 3062"/>
                <a:gd name="T36" fmla="*/ 865 w 3095"/>
                <a:gd name="T37" fmla="*/ 206 h 3062"/>
                <a:gd name="T38" fmla="*/ 1549 w 3095"/>
                <a:gd name="T39" fmla="*/ 206 h 3062"/>
                <a:gd name="T40" fmla="*/ 1549 w 3095"/>
                <a:gd name="T41" fmla="*/ 0 h 3062"/>
                <a:gd name="T42" fmla="*/ 1971 w 3095"/>
                <a:gd name="T43" fmla="*/ 369 h 3062"/>
                <a:gd name="T44" fmla="*/ 1551 w 3095"/>
                <a:gd name="T45" fmla="*/ 785 h 3062"/>
                <a:gd name="T46" fmla="*/ 1549 w 3095"/>
                <a:gd name="T47" fmla="*/ 593 h 3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95" h="3062">
                  <a:moveTo>
                    <a:pt x="1549" y="593"/>
                  </a:moveTo>
                  <a:cubicBezTo>
                    <a:pt x="865" y="593"/>
                    <a:pt x="865" y="593"/>
                    <a:pt x="865" y="593"/>
                  </a:cubicBezTo>
                  <a:cubicBezTo>
                    <a:pt x="582" y="593"/>
                    <a:pt x="388" y="659"/>
                    <a:pt x="388" y="1023"/>
                  </a:cubicBezTo>
                  <a:cubicBezTo>
                    <a:pt x="388" y="2197"/>
                    <a:pt x="388" y="2197"/>
                    <a:pt x="388" y="2197"/>
                  </a:cubicBezTo>
                  <a:cubicBezTo>
                    <a:pt x="388" y="2480"/>
                    <a:pt x="454" y="2674"/>
                    <a:pt x="818" y="2674"/>
                  </a:cubicBezTo>
                  <a:cubicBezTo>
                    <a:pt x="1649" y="2674"/>
                    <a:pt x="1649" y="2674"/>
                    <a:pt x="1649" y="2674"/>
                  </a:cubicBezTo>
                  <a:cubicBezTo>
                    <a:pt x="1649" y="2674"/>
                    <a:pt x="1649" y="2674"/>
                    <a:pt x="1649" y="2674"/>
                  </a:cubicBezTo>
                  <a:cubicBezTo>
                    <a:pt x="2230" y="2674"/>
                    <a:pt x="2230" y="2674"/>
                    <a:pt x="2230" y="2674"/>
                  </a:cubicBezTo>
                  <a:cubicBezTo>
                    <a:pt x="2514" y="2674"/>
                    <a:pt x="2708" y="2608"/>
                    <a:pt x="2708" y="2244"/>
                  </a:cubicBezTo>
                  <a:cubicBezTo>
                    <a:pt x="2708" y="1413"/>
                    <a:pt x="2708" y="1413"/>
                    <a:pt x="2708" y="1413"/>
                  </a:cubicBezTo>
                  <a:cubicBezTo>
                    <a:pt x="3095" y="1413"/>
                    <a:pt x="3095" y="1413"/>
                    <a:pt x="3095" y="1413"/>
                  </a:cubicBezTo>
                  <a:cubicBezTo>
                    <a:pt x="3095" y="2244"/>
                    <a:pt x="3095" y="2244"/>
                    <a:pt x="3095" y="2244"/>
                  </a:cubicBezTo>
                  <a:cubicBezTo>
                    <a:pt x="3095" y="2703"/>
                    <a:pt x="2859" y="3062"/>
                    <a:pt x="2230" y="3062"/>
                  </a:cubicBezTo>
                  <a:cubicBezTo>
                    <a:pt x="1649" y="3062"/>
                    <a:pt x="1649" y="3062"/>
                    <a:pt x="1649" y="3062"/>
                  </a:cubicBezTo>
                  <a:cubicBezTo>
                    <a:pt x="1649" y="3062"/>
                    <a:pt x="1649" y="3062"/>
                    <a:pt x="1649" y="3062"/>
                  </a:cubicBezTo>
                  <a:cubicBezTo>
                    <a:pt x="818" y="3062"/>
                    <a:pt x="818" y="3062"/>
                    <a:pt x="818" y="3062"/>
                  </a:cubicBezTo>
                  <a:cubicBezTo>
                    <a:pt x="359" y="3062"/>
                    <a:pt x="0" y="2825"/>
                    <a:pt x="0" y="2197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565"/>
                    <a:pt x="237" y="206"/>
                    <a:pt x="865" y="206"/>
                  </a:cubicBezTo>
                  <a:cubicBezTo>
                    <a:pt x="1549" y="206"/>
                    <a:pt x="1549" y="206"/>
                    <a:pt x="1549" y="206"/>
                  </a:cubicBezTo>
                  <a:cubicBezTo>
                    <a:pt x="1549" y="0"/>
                    <a:pt x="1549" y="0"/>
                    <a:pt x="1549" y="0"/>
                  </a:cubicBezTo>
                  <a:cubicBezTo>
                    <a:pt x="1971" y="369"/>
                    <a:pt x="1971" y="369"/>
                    <a:pt x="1971" y="369"/>
                  </a:cubicBezTo>
                  <a:cubicBezTo>
                    <a:pt x="1551" y="785"/>
                    <a:pt x="1551" y="785"/>
                    <a:pt x="1551" y="785"/>
                  </a:cubicBezTo>
                  <a:lnTo>
                    <a:pt x="1549" y="593"/>
                  </a:lnTo>
                  <a:close/>
                </a:path>
              </a:pathLst>
            </a:custGeom>
            <a:solidFill>
              <a:srgbClr val="EF3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9635" tIns="29817" rIns="59635" bIns="2981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3048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1" name="Rectangle: Rounded Corners 29">
              <a:extLst>
                <a:ext uri="{FF2B5EF4-FFF2-40B4-BE49-F238E27FC236}">
                  <a16:creationId xmlns:a16="http://schemas.microsoft.com/office/drawing/2014/main" id="{6321E389-78A4-4BD9-9861-B4473B5DFB7A}"/>
                </a:ext>
              </a:extLst>
            </p:cNvPr>
            <p:cNvSpPr/>
            <p:nvPr/>
          </p:nvSpPr>
          <p:spPr>
            <a:xfrm>
              <a:off x="4791086" y="2963508"/>
              <a:ext cx="933807" cy="933807"/>
            </a:xfrm>
            <a:prstGeom prst="roundRect">
              <a:avLst/>
            </a:prstGeom>
            <a:solidFill>
              <a:srgbClr val="EF3E2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48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83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02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F8DFEA-D6C4-41F0-AB80-3FBB3864A4CD}"/>
              </a:ext>
            </a:extLst>
          </p:cNvPr>
          <p:cNvGrpSpPr/>
          <p:nvPr/>
        </p:nvGrpSpPr>
        <p:grpSpPr>
          <a:xfrm>
            <a:off x="7350962" y="1481712"/>
            <a:ext cx="2728292" cy="2247726"/>
            <a:chOff x="1956762" y="2584450"/>
            <a:chExt cx="4375150" cy="4324350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5577B3C8-B3AC-4BFC-849F-E2AFBC436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762" y="2584450"/>
              <a:ext cx="4375150" cy="4324350"/>
            </a:xfrm>
            <a:custGeom>
              <a:avLst/>
              <a:gdLst>
                <a:gd name="T0" fmla="*/ 1549 w 3095"/>
                <a:gd name="T1" fmla="*/ 593 h 3062"/>
                <a:gd name="T2" fmla="*/ 865 w 3095"/>
                <a:gd name="T3" fmla="*/ 593 h 3062"/>
                <a:gd name="T4" fmla="*/ 388 w 3095"/>
                <a:gd name="T5" fmla="*/ 1023 h 3062"/>
                <a:gd name="T6" fmla="*/ 388 w 3095"/>
                <a:gd name="T7" fmla="*/ 2197 h 3062"/>
                <a:gd name="T8" fmla="*/ 818 w 3095"/>
                <a:gd name="T9" fmla="*/ 2674 h 3062"/>
                <a:gd name="T10" fmla="*/ 1649 w 3095"/>
                <a:gd name="T11" fmla="*/ 2674 h 3062"/>
                <a:gd name="T12" fmla="*/ 1649 w 3095"/>
                <a:gd name="T13" fmla="*/ 2674 h 3062"/>
                <a:gd name="T14" fmla="*/ 2230 w 3095"/>
                <a:gd name="T15" fmla="*/ 2674 h 3062"/>
                <a:gd name="T16" fmla="*/ 2708 w 3095"/>
                <a:gd name="T17" fmla="*/ 2244 h 3062"/>
                <a:gd name="T18" fmla="*/ 2708 w 3095"/>
                <a:gd name="T19" fmla="*/ 1413 h 3062"/>
                <a:gd name="T20" fmla="*/ 3095 w 3095"/>
                <a:gd name="T21" fmla="*/ 1413 h 3062"/>
                <a:gd name="T22" fmla="*/ 3095 w 3095"/>
                <a:gd name="T23" fmla="*/ 2244 h 3062"/>
                <a:gd name="T24" fmla="*/ 2230 w 3095"/>
                <a:gd name="T25" fmla="*/ 3062 h 3062"/>
                <a:gd name="T26" fmla="*/ 1649 w 3095"/>
                <a:gd name="T27" fmla="*/ 3062 h 3062"/>
                <a:gd name="T28" fmla="*/ 1649 w 3095"/>
                <a:gd name="T29" fmla="*/ 3062 h 3062"/>
                <a:gd name="T30" fmla="*/ 818 w 3095"/>
                <a:gd name="T31" fmla="*/ 3062 h 3062"/>
                <a:gd name="T32" fmla="*/ 0 w 3095"/>
                <a:gd name="T33" fmla="*/ 2197 h 3062"/>
                <a:gd name="T34" fmla="*/ 0 w 3095"/>
                <a:gd name="T35" fmla="*/ 1023 h 3062"/>
                <a:gd name="T36" fmla="*/ 865 w 3095"/>
                <a:gd name="T37" fmla="*/ 206 h 3062"/>
                <a:gd name="T38" fmla="*/ 1549 w 3095"/>
                <a:gd name="T39" fmla="*/ 206 h 3062"/>
                <a:gd name="T40" fmla="*/ 1549 w 3095"/>
                <a:gd name="T41" fmla="*/ 0 h 3062"/>
                <a:gd name="T42" fmla="*/ 1971 w 3095"/>
                <a:gd name="T43" fmla="*/ 369 h 3062"/>
                <a:gd name="T44" fmla="*/ 1551 w 3095"/>
                <a:gd name="T45" fmla="*/ 785 h 3062"/>
                <a:gd name="T46" fmla="*/ 1549 w 3095"/>
                <a:gd name="T47" fmla="*/ 593 h 3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95" h="3062">
                  <a:moveTo>
                    <a:pt x="1549" y="593"/>
                  </a:moveTo>
                  <a:cubicBezTo>
                    <a:pt x="865" y="593"/>
                    <a:pt x="865" y="593"/>
                    <a:pt x="865" y="593"/>
                  </a:cubicBezTo>
                  <a:cubicBezTo>
                    <a:pt x="582" y="593"/>
                    <a:pt x="388" y="659"/>
                    <a:pt x="388" y="1023"/>
                  </a:cubicBezTo>
                  <a:cubicBezTo>
                    <a:pt x="388" y="2197"/>
                    <a:pt x="388" y="2197"/>
                    <a:pt x="388" y="2197"/>
                  </a:cubicBezTo>
                  <a:cubicBezTo>
                    <a:pt x="388" y="2480"/>
                    <a:pt x="454" y="2674"/>
                    <a:pt x="818" y="2674"/>
                  </a:cubicBezTo>
                  <a:cubicBezTo>
                    <a:pt x="1649" y="2674"/>
                    <a:pt x="1649" y="2674"/>
                    <a:pt x="1649" y="2674"/>
                  </a:cubicBezTo>
                  <a:cubicBezTo>
                    <a:pt x="1649" y="2674"/>
                    <a:pt x="1649" y="2674"/>
                    <a:pt x="1649" y="2674"/>
                  </a:cubicBezTo>
                  <a:cubicBezTo>
                    <a:pt x="2230" y="2674"/>
                    <a:pt x="2230" y="2674"/>
                    <a:pt x="2230" y="2674"/>
                  </a:cubicBezTo>
                  <a:cubicBezTo>
                    <a:pt x="2514" y="2674"/>
                    <a:pt x="2708" y="2608"/>
                    <a:pt x="2708" y="2244"/>
                  </a:cubicBezTo>
                  <a:cubicBezTo>
                    <a:pt x="2708" y="1413"/>
                    <a:pt x="2708" y="1413"/>
                    <a:pt x="2708" y="1413"/>
                  </a:cubicBezTo>
                  <a:cubicBezTo>
                    <a:pt x="3095" y="1413"/>
                    <a:pt x="3095" y="1413"/>
                    <a:pt x="3095" y="1413"/>
                  </a:cubicBezTo>
                  <a:cubicBezTo>
                    <a:pt x="3095" y="2244"/>
                    <a:pt x="3095" y="2244"/>
                    <a:pt x="3095" y="2244"/>
                  </a:cubicBezTo>
                  <a:cubicBezTo>
                    <a:pt x="3095" y="2703"/>
                    <a:pt x="2859" y="3062"/>
                    <a:pt x="2230" y="3062"/>
                  </a:cubicBezTo>
                  <a:cubicBezTo>
                    <a:pt x="1649" y="3062"/>
                    <a:pt x="1649" y="3062"/>
                    <a:pt x="1649" y="3062"/>
                  </a:cubicBezTo>
                  <a:cubicBezTo>
                    <a:pt x="1649" y="3062"/>
                    <a:pt x="1649" y="3062"/>
                    <a:pt x="1649" y="3062"/>
                  </a:cubicBezTo>
                  <a:cubicBezTo>
                    <a:pt x="818" y="3062"/>
                    <a:pt x="818" y="3062"/>
                    <a:pt x="818" y="3062"/>
                  </a:cubicBezTo>
                  <a:cubicBezTo>
                    <a:pt x="359" y="3062"/>
                    <a:pt x="0" y="2825"/>
                    <a:pt x="0" y="2197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565"/>
                    <a:pt x="237" y="206"/>
                    <a:pt x="865" y="206"/>
                  </a:cubicBezTo>
                  <a:cubicBezTo>
                    <a:pt x="1549" y="206"/>
                    <a:pt x="1549" y="206"/>
                    <a:pt x="1549" y="206"/>
                  </a:cubicBezTo>
                  <a:cubicBezTo>
                    <a:pt x="1549" y="0"/>
                    <a:pt x="1549" y="0"/>
                    <a:pt x="1549" y="0"/>
                  </a:cubicBezTo>
                  <a:cubicBezTo>
                    <a:pt x="1971" y="369"/>
                    <a:pt x="1971" y="369"/>
                    <a:pt x="1971" y="369"/>
                  </a:cubicBezTo>
                  <a:cubicBezTo>
                    <a:pt x="1551" y="785"/>
                    <a:pt x="1551" y="785"/>
                    <a:pt x="1551" y="785"/>
                  </a:cubicBezTo>
                  <a:lnTo>
                    <a:pt x="1549" y="593"/>
                  </a:lnTo>
                  <a:close/>
                </a:path>
              </a:pathLst>
            </a:custGeom>
            <a:solidFill>
              <a:srgbClr val="3EC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9635" tIns="29817" rIns="59635" bIns="2981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3048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4" name="Rectangle: Rounded Corners 33">
              <a:extLst>
                <a:ext uri="{FF2B5EF4-FFF2-40B4-BE49-F238E27FC236}">
                  <a16:creationId xmlns:a16="http://schemas.microsoft.com/office/drawing/2014/main" id="{C057F105-72FE-4D12-A56E-57089D79BF68}"/>
                </a:ext>
              </a:extLst>
            </p:cNvPr>
            <p:cNvSpPr/>
            <p:nvPr/>
          </p:nvSpPr>
          <p:spPr>
            <a:xfrm>
              <a:off x="4791086" y="2963508"/>
              <a:ext cx="933807" cy="933807"/>
            </a:xfrm>
            <a:prstGeom prst="roundRect">
              <a:avLst/>
            </a:prstGeom>
            <a:solidFill>
              <a:srgbClr val="3EC2C7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48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83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03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089138-F14D-4F6A-9C21-691553391BAD}"/>
              </a:ext>
            </a:extLst>
          </p:cNvPr>
          <p:cNvGrpSpPr/>
          <p:nvPr/>
        </p:nvGrpSpPr>
        <p:grpSpPr>
          <a:xfrm>
            <a:off x="7508538" y="3802333"/>
            <a:ext cx="2824661" cy="2232441"/>
            <a:chOff x="1956762" y="2584450"/>
            <a:chExt cx="4375150" cy="432435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F536BF6-19A3-4CC5-AF40-BB781F2C8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762" y="2584450"/>
              <a:ext cx="4375150" cy="4324350"/>
            </a:xfrm>
            <a:custGeom>
              <a:avLst/>
              <a:gdLst>
                <a:gd name="T0" fmla="*/ 1549 w 3095"/>
                <a:gd name="T1" fmla="*/ 593 h 3062"/>
                <a:gd name="T2" fmla="*/ 865 w 3095"/>
                <a:gd name="T3" fmla="*/ 593 h 3062"/>
                <a:gd name="T4" fmla="*/ 388 w 3095"/>
                <a:gd name="T5" fmla="*/ 1023 h 3062"/>
                <a:gd name="T6" fmla="*/ 388 w 3095"/>
                <a:gd name="T7" fmla="*/ 2197 h 3062"/>
                <a:gd name="T8" fmla="*/ 818 w 3095"/>
                <a:gd name="T9" fmla="*/ 2674 h 3062"/>
                <a:gd name="T10" fmla="*/ 1649 w 3095"/>
                <a:gd name="T11" fmla="*/ 2674 h 3062"/>
                <a:gd name="T12" fmla="*/ 1649 w 3095"/>
                <a:gd name="T13" fmla="*/ 2674 h 3062"/>
                <a:gd name="T14" fmla="*/ 2230 w 3095"/>
                <a:gd name="T15" fmla="*/ 2674 h 3062"/>
                <a:gd name="T16" fmla="*/ 2708 w 3095"/>
                <a:gd name="T17" fmla="*/ 2244 h 3062"/>
                <a:gd name="T18" fmla="*/ 2708 w 3095"/>
                <a:gd name="T19" fmla="*/ 1413 h 3062"/>
                <a:gd name="T20" fmla="*/ 3095 w 3095"/>
                <a:gd name="T21" fmla="*/ 1413 h 3062"/>
                <a:gd name="T22" fmla="*/ 3095 w 3095"/>
                <a:gd name="T23" fmla="*/ 2244 h 3062"/>
                <a:gd name="T24" fmla="*/ 2230 w 3095"/>
                <a:gd name="T25" fmla="*/ 3062 h 3062"/>
                <a:gd name="T26" fmla="*/ 1649 w 3095"/>
                <a:gd name="T27" fmla="*/ 3062 h 3062"/>
                <a:gd name="T28" fmla="*/ 1649 w 3095"/>
                <a:gd name="T29" fmla="*/ 3062 h 3062"/>
                <a:gd name="T30" fmla="*/ 818 w 3095"/>
                <a:gd name="T31" fmla="*/ 3062 h 3062"/>
                <a:gd name="T32" fmla="*/ 0 w 3095"/>
                <a:gd name="T33" fmla="*/ 2197 h 3062"/>
                <a:gd name="T34" fmla="*/ 0 w 3095"/>
                <a:gd name="T35" fmla="*/ 1023 h 3062"/>
                <a:gd name="T36" fmla="*/ 865 w 3095"/>
                <a:gd name="T37" fmla="*/ 206 h 3062"/>
                <a:gd name="T38" fmla="*/ 1549 w 3095"/>
                <a:gd name="T39" fmla="*/ 206 h 3062"/>
                <a:gd name="T40" fmla="*/ 1549 w 3095"/>
                <a:gd name="T41" fmla="*/ 0 h 3062"/>
                <a:gd name="T42" fmla="*/ 1971 w 3095"/>
                <a:gd name="T43" fmla="*/ 369 h 3062"/>
                <a:gd name="T44" fmla="*/ 1551 w 3095"/>
                <a:gd name="T45" fmla="*/ 785 h 3062"/>
                <a:gd name="T46" fmla="*/ 1549 w 3095"/>
                <a:gd name="T47" fmla="*/ 593 h 3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95" h="3062">
                  <a:moveTo>
                    <a:pt x="1549" y="593"/>
                  </a:moveTo>
                  <a:cubicBezTo>
                    <a:pt x="865" y="593"/>
                    <a:pt x="865" y="593"/>
                    <a:pt x="865" y="593"/>
                  </a:cubicBezTo>
                  <a:cubicBezTo>
                    <a:pt x="582" y="593"/>
                    <a:pt x="388" y="659"/>
                    <a:pt x="388" y="1023"/>
                  </a:cubicBezTo>
                  <a:cubicBezTo>
                    <a:pt x="388" y="2197"/>
                    <a:pt x="388" y="2197"/>
                    <a:pt x="388" y="2197"/>
                  </a:cubicBezTo>
                  <a:cubicBezTo>
                    <a:pt x="388" y="2480"/>
                    <a:pt x="454" y="2674"/>
                    <a:pt x="818" y="2674"/>
                  </a:cubicBezTo>
                  <a:cubicBezTo>
                    <a:pt x="1649" y="2674"/>
                    <a:pt x="1649" y="2674"/>
                    <a:pt x="1649" y="2674"/>
                  </a:cubicBezTo>
                  <a:cubicBezTo>
                    <a:pt x="1649" y="2674"/>
                    <a:pt x="1649" y="2674"/>
                    <a:pt x="1649" y="2674"/>
                  </a:cubicBezTo>
                  <a:cubicBezTo>
                    <a:pt x="2230" y="2674"/>
                    <a:pt x="2230" y="2674"/>
                    <a:pt x="2230" y="2674"/>
                  </a:cubicBezTo>
                  <a:cubicBezTo>
                    <a:pt x="2514" y="2674"/>
                    <a:pt x="2708" y="2608"/>
                    <a:pt x="2708" y="2244"/>
                  </a:cubicBezTo>
                  <a:cubicBezTo>
                    <a:pt x="2708" y="1413"/>
                    <a:pt x="2708" y="1413"/>
                    <a:pt x="2708" y="1413"/>
                  </a:cubicBezTo>
                  <a:cubicBezTo>
                    <a:pt x="3095" y="1413"/>
                    <a:pt x="3095" y="1413"/>
                    <a:pt x="3095" y="1413"/>
                  </a:cubicBezTo>
                  <a:cubicBezTo>
                    <a:pt x="3095" y="2244"/>
                    <a:pt x="3095" y="2244"/>
                    <a:pt x="3095" y="2244"/>
                  </a:cubicBezTo>
                  <a:cubicBezTo>
                    <a:pt x="3095" y="2703"/>
                    <a:pt x="2859" y="3062"/>
                    <a:pt x="2230" y="3062"/>
                  </a:cubicBezTo>
                  <a:cubicBezTo>
                    <a:pt x="1649" y="3062"/>
                    <a:pt x="1649" y="3062"/>
                    <a:pt x="1649" y="3062"/>
                  </a:cubicBezTo>
                  <a:cubicBezTo>
                    <a:pt x="1649" y="3062"/>
                    <a:pt x="1649" y="3062"/>
                    <a:pt x="1649" y="3062"/>
                  </a:cubicBezTo>
                  <a:cubicBezTo>
                    <a:pt x="818" y="3062"/>
                    <a:pt x="818" y="3062"/>
                    <a:pt x="818" y="3062"/>
                  </a:cubicBezTo>
                  <a:cubicBezTo>
                    <a:pt x="359" y="3062"/>
                    <a:pt x="0" y="2825"/>
                    <a:pt x="0" y="2197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565"/>
                    <a:pt x="237" y="206"/>
                    <a:pt x="865" y="206"/>
                  </a:cubicBezTo>
                  <a:cubicBezTo>
                    <a:pt x="1549" y="206"/>
                    <a:pt x="1549" y="206"/>
                    <a:pt x="1549" y="206"/>
                  </a:cubicBezTo>
                  <a:cubicBezTo>
                    <a:pt x="1549" y="0"/>
                    <a:pt x="1549" y="0"/>
                    <a:pt x="1549" y="0"/>
                  </a:cubicBezTo>
                  <a:cubicBezTo>
                    <a:pt x="1971" y="369"/>
                    <a:pt x="1971" y="369"/>
                    <a:pt x="1971" y="369"/>
                  </a:cubicBezTo>
                  <a:cubicBezTo>
                    <a:pt x="1551" y="785"/>
                    <a:pt x="1551" y="785"/>
                    <a:pt x="1551" y="785"/>
                  </a:cubicBezTo>
                  <a:lnTo>
                    <a:pt x="1549" y="593"/>
                  </a:lnTo>
                  <a:close/>
                </a:path>
              </a:pathLst>
            </a:custGeom>
            <a:solidFill>
              <a:srgbClr val="C43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9635" tIns="29817" rIns="59635" bIns="2981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3048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7" name="Rectangle: Rounded Corners 36">
              <a:extLst>
                <a:ext uri="{FF2B5EF4-FFF2-40B4-BE49-F238E27FC236}">
                  <a16:creationId xmlns:a16="http://schemas.microsoft.com/office/drawing/2014/main" id="{EA97B946-11F0-43DD-8822-1BF0209E0A51}"/>
                </a:ext>
              </a:extLst>
            </p:cNvPr>
            <p:cNvSpPr/>
            <p:nvPr/>
          </p:nvSpPr>
          <p:spPr>
            <a:xfrm>
              <a:off x="4791086" y="2963508"/>
              <a:ext cx="933807" cy="933807"/>
            </a:xfrm>
            <a:prstGeom prst="roundRect">
              <a:avLst/>
            </a:prstGeom>
            <a:solidFill>
              <a:srgbClr val="C4327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048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83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04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12B6576-532B-4468-9625-F856DFC32CFF}"/>
              </a:ext>
            </a:extLst>
          </p:cNvPr>
          <p:cNvSpPr txBox="1"/>
          <p:nvPr/>
        </p:nvSpPr>
        <p:spPr>
          <a:xfrm>
            <a:off x="1055433" y="2739581"/>
            <a:ext cx="2007381" cy="444352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r" defTabSz="304815" rtl="1">
              <a:lnSpc>
                <a:spcPts val="1500"/>
              </a:lnSpc>
            </a:pPr>
            <a:r>
              <a:rPr lang="fa-IR" sz="5400" b="1" kern="500" spc="-65" dirty="0" smtClean="0">
                <a:ln w="15875">
                  <a:noFill/>
                  <a:round/>
                </a:ln>
                <a:latin typeface="Century Gothic" panose="020B0502020202020204" pitchFamily="34" charset="0"/>
                <a:ea typeface="Roboto" panose="02000000000000000000" pitchFamily="2" charset="0"/>
                <a:cs typeface="B Titr" panose="00000700000000000000" pitchFamily="2" charset="-78"/>
              </a:rPr>
              <a:t>بازار</a:t>
            </a:r>
            <a:endParaRPr lang="en-US" sz="5400" b="1" kern="500" spc="-65" dirty="0">
              <a:ln w="15875">
                <a:noFill/>
                <a:round/>
              </a:ln>
              <a:latin typeface="Century Gothic" panose="020B0502020202020204" pitchFamily="34" charset="0"/>
              <a:ea typeface="Roboto" panose="02000000000000000000" pitchFamily="2" charset="0"/>
              <a:cs typeface="B Titr" panose="00000700000000000000" pitchFamily="2" charset="-78"/>
            </a:endParaRPr>
          </a:p>
        </p:txBody>
      </p:sp>
      <p:sp>
        <p:nvSpPr>
          <p:cNvPr id="31" name="Rectangle: Rounded Corners 49">
            <a:extLst>
              <a:ext uri="{FF2B5EF4-FFF2-40B4-BE49-F238E27FC236}">
                <a16:creationId xmlns:a16="http://schemas.microsoft.com/office/drawing/2014/main" id="{5CC7A86D-1CA2-4270-8D83-6C7199291351}"/>
              </a:ext>
            </a:extLst>
          </p:cNvPr>
          <p:cNvSpPr/>
          <p:nvPr/>
        </p:nvSpPr>
        <p:spPr>
          <a:xfrm>
            <a:off x="4586115" y="3746205"/>
            <a:ext cx="548640" cy="548640"/>
          </a:xfrm>
          <a:prstGeom prst="roundRect">
            <a:avLst/>
          </a:prstGeom>
          <a:solidFill>
            <a:srgbClr val="282E4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8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83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50">
            <a:extLst>
              <a:ext uri="{FF2B5EF4-FFF2-40B4-BE49-F238E27FC236}">
                <a16:creationId xmlns:a16="http://schemas.microsoft.com/office/drawing/2014/main" id="{EA5A80E8-1562-4886-ACB8-50AA273F78C0}"/>
              </a:ext>
            </a:extLst>
          </p:cNvPr>
          <p:cNvSpPr/>
          <p:nvPr/>
        </p:nvSpPr>
        <p:spPr>
          <a:xfrm>
            <a:off x="5251460" y="3746205"/>
            <a:ext cx="548640" cy="548640"/>
          </a:xfrm>
          <a:prstGeom prst="roundRect">
            <a:avLst/>
          </a:prstGeom>
          <a:solidFill>
            <a:srgbClr val="EF3E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8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83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3" name="Rectangle: Rounded Corners 51">
            <a:extLst>
              <a:ext uri="{FF2B5EF4-FFF2-40B4-BE49-F238E27FC236}">
                <a16:creationId xmlns:a16="http://schemas.microsoft.com/office/drawing/2014/main" id="{D2DE6010-626B-48A5-BDE6-2F7050DAD015}"/>
              </a:ext>
            </a:extLst>
          </p:cNvPr>
          <p:cNvSpPr/>
          <p:nvPr/>
        </p:nvSpPr>
        <p:spPr>
          <a:xfrm>
            <a:off x="5894243" y="3746205"/>
            <a:ext cx="548640" cy="548640"/>
          </a:xfrm>
          <a:prstGeom prst="roundRect">
            <a:avLst/>
          </a:prstGeom>
          <a:solidFill>
            <a:srgbClr val="3EC2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8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83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52">
            <a:extLst>
              <a:ext uri="{FF2B5EF4-FFF2-40B4-BE49-F238E27FC236}">
                <a16:creationId xmlns:a16="http://schemas.microsoft.com/office/drawing/2014/main" id="{1F8B56AD-178D-4D25-81D9-F37CCE9847F9}"/>
              </a:ext>
            </a:extLst>
          </p:cNvPr>
          <p:cNvSpPr/>
          <p:nvPr/>
        </p:nvSpPr>
        <p:spPr>
          <a:xfrm>
            <a:off x="6529815" y="3746205"/>
            <a:ext cx="548640" cy="548640"/>
          </a:xfrm>
          <a:prstGeom prst="roundRect">
            <a:avLst/>
          </a:prstGeom>
          <a:solidFill>
            <a:srgbClr val="C432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8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83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2B6576-532B-4468-9625-F856DFC32CFF}"/>
              </a:ext>
            </a:extLst>
          </p:cNvPr>
          <p:cNvSpPr txBox="1"/>
          <p:nvPr/>
        </p:nvSpPr>
        <p:spPr>
          <a:xfrm>
            <a:off x="1575886" y="5078928"/>
            <a:ext cx="2007381" cy="444352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r" defTabSz="304815" rtl="1">
              <a:lnSpc>
                <a:spcPts val="1500"/>
              </a:lnSpc>
              <a:defRPr sz="5400" b="1" kern="500" spc="-65">
                <a:ln w="15875">
                  <a:noFill/>
                  <a:round/>
                </a:ln>
                <a:latin typeface="Century Gothic" panose="020B0502020202020204" pitchFamily="34" charset="0"/>
                <a:ea typeface="Roboto" panose="02000000000000000000" pitchFamily="2" charset="0"/>
                <a:cs typeface="B Titr" panose="00000700000000000000" pitchFamily="2" charset="-78"/>
              </a:defRPr>
            </a:lvl1pPr>
          </a:lstStyle>
          <a:p>
            <a:r>
              <a:rPr lang="fa-IR" dirty="0"/>
              <a:t>خوراک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2B6576-532B-4468-9625-F856DFC32CFF}"/>
              </a:ext>
            </a:extLst>
          </p:cNvPr>
          <p:cNvSpPr txBox="1"/>
          <p:nvPr/>
        </p:nvSpPr>
        <p:spPr>
          <a:xfrm>
            <a:off x="7631121" y="2517405"/>
            <a:ext cx="2007381" cy="444352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r" defTabSz="304815" rtl="1">
              <a:lnSpc>
                <a:spcPts val="1500"/>
              </a:lnSpc>
              <a:defRPr sz="5400" b="1" kern="500" spc="-65">
                <a:ln w="15875">
                  <a:noFill/>
                  <a:round/>
                </a:ln>
                <a:latin typeface="Century Gothic" panose="020B0502020202020204" pitchFamily="34" charset="0"/>
                <a:ea typeface="Roboto" panose="02000000000000000000" pitchFamily="2" charset="0"/>
                <a:cs typeface="B Titr" panose="00000700000000000000" pitchFamily="2" charset="-78"/>
              </a:defRPr>
            </a:lvl1pPr>
          </a:lstStyle>
          <a:p>
            <a:r>
              <a:rPr lang="fa-IR" dirty="0"/>
              <a:t>سرمایه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2B6576-532B-4468-9625-F856DFC32CFF}"/>
              </a:ext>
            </a:extLst>
          </p:cNvPr>
          <p:cNvSpPr txBox="1"/>
          <p:nvPr/>
        </p:nvSpPr>
        <p:spPr>
          <a:xfrm>
            <a:off x="7270442" y="4868293"/>
            <a:ext cx="2419817" cy="42126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r" defTabSz="304815" rtl="1">
              <a:lnSpc>
                <a:spcPts val="1500"/>
              </a:lnSpc>
              <a:defRPr sz="5400" b="1" kern="500" spc="-65">
                <a:ln w="15875">
                  <a:noFill/>
                  <a:round/>
                </a:ln>
                <a:latin typeface="Century Gothic" panose="020B0502020202020204" pitchFamily="34" charset="0"/>
                <a:ea typeface="Roboto" panose="02000000000000000000" pitchFamily="2" charset="0"/>
                <a:cs typeface="B Titr" panose="00000700000000000000" pitchFamily="2" charset="-78"/>
              </a:defRPr>
            </a:lvl1pPr>
          </a:lstStyle>
          <a:p>
            <a:r>
              <a:rPr lang="fa-IR" sz="4800" dirty="0" smtClean="0"/>
              <a:t>فناوری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995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repeatCount="indefinite" fill="hold" grpId="1" nodeType="withEffect">
                                  <p:stCondLst>
                                    <p:cond delay="1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 animBg="1"/>
      <p:bldP spid="32" grpId="0" animBg="1"/>
      <p:bldP spid="33" grpId="0" animBg="1"/>
      <p:bldP spid="34" grpId="0" animBg="1"/>
      <p:bldP spid="35" grpId="0"/>
      <p:bldP spid="37" grpId="0"/>
      <p:bldP spid="39" grpId="0"/>
      <p:bldP spid="3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ACA9262-6C11-2731-8047-DF17D59A92FF}"/>
              </a:ext>
            </a:extLst>
          </p:cNvPr>
          <p:cNvSpPr/>
          <p:nvPr/>
        </p:nvSpPr>
        <p:spPr>
          <a:xfrm>
            <a:off x="-60590" y="106494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6332C5D-D91E-3D8B-989B-30E03337FDB9}"/>
              </a:ext>
            </a:extLst>
          </p:cNvPr>
          <p:cNvSpPr/>
          <p:nvPr/>
        </p:nvSpPr>
        <p:spPr>
          <a:xfrm>
            <a:off x="-60591" y="95477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4F184E4-1029-1280-93FE-5DFFE5F145CC}"/>
              </a:ext>
            </a:extLst>
          </p:cNvPr>
          <p:cNvSpPr/>
          <p:nvPr/>
        </p:nvSpPr>
        <p:spPr>
          <a:xfrm>
            <a:off x="-60590" y="95477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0EA653A-6B07-F3F4-AE84-33A52DB03236}"/>
              </a:ext>
            </a:extLst>
          </p:cNvPr>
          <p:cNvSpPr/>
          <p:nvPr/>
        </p:nvSpPr>
        <p:spPr>
          <a:xfrm>
            <a:off x="-60590" y="95477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86BA74E-900E-76A1-C877-A79F025023FC}"/>
              </a:ext>
            </a:extLst>
          </p:cNvPr>
          <p:cNvSpPr/>
          <p:nvPr/>
        </p:nvSpPr>
        <p:spPr>
          <a:xfrm>
            <a:off x="-60590" y="97315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6" name="Graphic 4">
            <a:extLst>
              <a:ext uri="{FF2B5EF4-FFF2-40B4-BE49-F238E27FC236}">
                <a16:creationId xmlns:a16="http://schemas.microsoft.com/office/drawing/2014/main" id="{1B7E5136-268F-6C24-D84C-1639ADF61CA3}"/>
              </a:ext>
            </a:extLst>
          </p:cNvPr>
          <p:cNvSpPr/>
          <p:nvPr/>
        </p:nvSpPr>
        <p:spPr>
          <a:xfrm>
            <a:off x="-60591" y="9179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7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093" y="133082"/>
            <a:ext cx="1979818" cy="197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84584" y="441430"/>
            <a:ext cx="7267800" cy="787119"/>
          </a:xfrm>
        </p:spPr>
        <p:txBody>
          <a:bodyPr>
            <a:noAutofit/>
          </a:bodyPr>
          <a:lstStyle/>
          <a:p>
            <a:pPr algn="ctr" rtl="1">
              <a:lnSpc>
                <a:spcPct val="120000"/>
              </a:lnSpc>
            </a:pPr>
            <a:r>
              <a:rPr lang="fa-IR" sz="4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مراحل پایش تکنولوژی</a:t>
            </a:r>
            <a:endParaRPr lang="en-US" sz="4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B Titr" panose="00000700000000000000" pitchFamily="2" charset="-7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BDA08E-18A6-754D-F76F-3132BA27D33B}"/>
              </a:ext>
            </a:extLst>
          </p:cNvPr>
          <p:cNvGrpSpPr/>
          <p:nvPr/>
        </p:nvGrpSpPr>
        <p:grpSpPr>
          <a:xfrm>
            <a:off x="4687687" y="1870958"/>
            <a:ext cx="4036483" cy="4844635"/>
            <a:chOff x="4878917" y="1651491"/>
            <a:chExt cx="4868336" cy="4720690"/>
          </a:xfrm>
        </p:grpSpPr>
        <p:sp>
          <p:nvSpPr>
            <p:cNvPr id="20" name="Content Placeholder 3">
              <a:extLst>
                <a:ext uri="{FF2B5EF4-FFF2-40B4-BE49-F238E27FC236}">
                  <a16:creationId xmlns:a16="http://schemas.microsoft.com/office/drawing/2014/main" id="{E844DA0E-DDEF-32F0-307C-36AC74F6EA67}"/>
                </a:ext>
              </a:extLst>
            </p:cNvPr>
            <p:cNvSpPr txBox="1">
              <a:spLocks/>
            </p:cNvSpPr>
            <p:nvPr/>
          </p:nvSpPr>
          <p:spPr>
            <a:xfrm>
              <a:off x="4878918" y="2839031"/>
              <a:ext cx="4868335" cy="3533150"/>
            </a:xfrm>
            <a:prstGeom prst="rect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30712" indent="-230712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836063" indent="-226478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37368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976917" indent="-14816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59285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0188" lvl="2" indent="-174625" algn="justLow" rtl="1">
                <a:lnSpc>
                  <a:spcPct val="120000"/>
                </a:lnSpc>
                <a:buClr>
                  <a:srgbClr val="7030A0"/>
                </a:buClr>
              </a:pPr>
              <a:r>
                <a:rPr lang="fa-IR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توصیف فرآیند، بررسی </a:t>
              </a:r>
              <a:r>
                <a:rPr lang="fa-IR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و تحلیل واکنش های </a:t>
              </a:r>
              <a:r>
                <a:rPr lang="fa-IR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شیمیایی </a:t>
              </a:r>
              <a:endPara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B Nazanin" panose="00000400000000000000" pitchFamily="2" charset="-78"/>
              </a:endParaRPr>
            </a:p>
            <a:p>
              <a:pPr marL="230188" lvl="2" indent="-174625" algn="justLow" rtl="1">
                <a:lnSpc>
                  <a:spcPct val="120000"/>
                </a:lnSpc>
                <a:buClr>
                  <a:srgbClr val="7030A0"/>
                </a:buClr>
              </a:pPr>
              <a:r>
                <a:rPr lang="fa-IR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بررسی پیچیدگی </a:t>
              </a:r>
              <a:r>
                <a:rPr lang="fa-IR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فرآیند</a:t>
              </a:r>
              <a:endPara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B Nazanin" panose="00000400000000000000" pitchFamily="2" charset="-78"/>
              </a:endParaRPr>
            </a:p>
            <a:p>
              <a:pPr marL="230188" lvl="2" indent="-174625" algn="justLow" rtl="1">
                <a:lnSpc>
                  <a:spcPct val="120000"/>
                </a:lnSpc>
                <a:buClr>
                  <a:srgbClr val="7030A0"/>
                </a:buClr>
              </a:pPr>
              <a:r>
                <a:rPr lang="fa-IR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جداول موازنه انرژی و </a:t>
              </a:r>
              <a:r>
                <a:rPr lang="fa-IR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موا</a:t>
              </a:r>
              <a:r>
                <a:rPr lang="fa-IR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د</a:t>
              </a:r>
              <a:endPara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B Nazanin" panose="00000400000000000000" pitchFamily="2" charset="-78"/>
              </a:endParaRPr>
            </a:p>
            <a:p>
              <a:pPr marL="230188" lvl="2" indent="-174625" algn="justLow" rtl="1">
                <a:lnSpc>
                  <a:spcPct val="120000"/>
                </a:lnSpc>
                <a:buClr>
                  <a:srgbClr val="7030A0"/>
                </a:buClr>
              </a:pPr>
              <a:r>
                <a:rPr lang="fa-IR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بررسی لیسانس ها </a:t>
              </a:r>
              <a:r>
                <a:rPr lang="fa-IR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بر اساس مواد </a:t>
              </a:r>
              <a:r>
                <a:rPr lang="fa-IR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اولیه، </a:t>
              </a:r>
              <a:r>
                <a:rPr lang="fa-IR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کاتالیست </a:t>
              </a:r>
              <a:r>
                <a:rPr lang="fa-IR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های مصرفی، افزودنی و ...</a:t>
              </a:r>
            </a:p>
            <a:p>
              <a:pPr algn="justLow" rtl="1">
                <a:lnSpc>
                  <a:spcPct val="120000"/>
                </a:lnSpc>
                <a:buClr>
                  <a:srgbClr val="7030A0"/>
                </a:buClr>
              </a:pPr>
              <a:r>
                <a:rPr lang="fa-IR" sz="2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مشخصات فیزیکی و شیمیایی ماده اولیه و محصول و کاتالیست و ...</a:t>
              </a:r>
            </a:p>
            <a:p>
              <a:pPr algn="justLow" rtl="1">
                <a:lnSpc>
                  <a:spcPct val="120000"/>
                </a:lnSpc>
                <a:buClr>
                  <a:srgbClr val="7030A0"/>
                </a:buClr>
              </a:pPr>
              <a:r>
                <a:rPr lang="fa-IR" sz="2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بررسی </a:t>
              </a:r>
              <a:r>
                <a:rPr lang="fa-IR" sz="2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فرآیندهای </a:t>
              </a:r>
              <a:r>
                <a:rPr lang="fa-IR" sz="2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خالص سازی و </a:t>
              </a:r>
              <a:r>
                <a:rPr lang="fa-IR" sz="2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جداسازی</a:t>
              </a:r>
            </a:p>
          </p:txBody>
        </p:sp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id="{CA04F8A5-9B8E-1C90-6E26-782DCDBD561C}"/>
                </a:ext>
              </a:extLst>
            </p:cNvPr>
            <p:cNvSpPr txBox="1">
              <a:spLocks/>
            </p:cNvSpPr>
            <p:nvPr/>
          </p:nvSpPr>
          <p:spPr>
            <a:xfrm>
              <a:off x="4878917" y="1651491"/>
              <a:ext cx="4868335" cy="1187540"/>
            </a:xfrm>
            <a:prstGeom prst="rect">
              <a:avLst/>
            </a:prstGeom>
            <a:solidFill>
              <a:srgbClr val="FFC000">
                <a:alpha val="39000"/>
              </a:srgbClr>
            </a:solidFill>
          </p:spPr>
          <p:txBody>
            <a:bodyPr vert="horz" lIns="91440" tIns="274320" rIns="91440" bIns="45720" rtlCol="0" anchor="ctr">
              <a:noAutofit/>
            </a:bodyPr>
            <a:lstStyle>
              <a:lvl1pPr marL="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609585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667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21917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828754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438339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047924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fa-IR" sz="2600" dirty="0" smtClean="0">
                  <a:solidFill>
                    <a:schemeClr val="tx1"/>
                  </a:solidFill>
                  <a:cs typeface="B Titr" panose="00000700000000000000" pitchFamily="2" charset="-78"/>
                </a:rPr>
                <a:t>بررسي </a:t>
              </a:r>
              <a:r>
                <a:rPr lang="fa-IR" sz="2600" dirty="0">
                  <a:solidFill>
                    <a:schemeClr val="tx1"/>
                  </a:solidFill>
                  <a:cs typeface="B Titr" panose="00000700000000000000" pitchFamily="2" charset="-78"/>
                </a:rPr>
                <a:t>روش‌هاي مختلف </a:t>
              </a:r>
              <a:r>
                <a:rPr lang="fa-IR" sz="2600" dirty="0" smtClean="0">
                  <a:solidFill>
                    <a:schemeClr val="tx1"/>
                  </a:solidFill>
                  <a:cs typeface="B Titr" panose="00000700000000000000" pitchFamily="2" charset="-78"/>
                </a:rPr>
                <a:t>توليد</a:t>
              </a:r>
              <a:endParaRPr lang="en-US" sz="2600" dirty="0">
                <a:solidFill>
                  <a:schemeClr val="tx1"/>
                </a:solidFill>
                <a:cs typeface="B Titr" panose="00000700000000000000" pitchFamily="2" charset="-78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55B351-1040-7716-DC14-CC3144456ACD}"/>
              </a:ext>
            </a:extLst>
          </p:cNvPr>
          <p:cNvGrpSpPr/>
          <p:nvPr/>
        </p:nvGrpSpPr>
        <p:grpSpPr>
          <a:xfrm>
            <a:off x="235253" y="1870958"/>
            <a:ext cx="4272488" cy="4844635"/>
            <a:chOff x="4687282" y="1651487"/>
            <a:chExt cx="5059971" cy="4359679"/>
          </a:xfrm>
        </p:grpSpPr>
        <p:sp>
          <p:nvSpPr>
            <p:cNvPr id="23" name="Content Placeholder 3">
              <a:extLst>
                <a:ext uri="{FF2B5EF4-FFF2-40B4-BE49-F238E27FC236}">
                  <a16:creationId xmlns:a16="http://schemas.microsoft.com/office/drawing/2014/main" id="{F531FDA7-A3AD-9048-6AF5-4D7963D9E13E}"/>
                </a:ext>
              </a:extLst>
            </p:cNvPr>
            <p:cNvSpPr txBox="1">
              <a:spLocks/>
            </p:cNvSpPr>
            <p:nvPr/>
          </p:nvSpPr>
          <p:spPr>
            <a:xfrm>
              <a:off x="4692818" y="2743201"/>
              <a:ext cx="5054435" cy="3267965"/>
            </a:xfrm>
            <a:prstGeom prst="rect">
              <a:avLst/>
            </a:prstGeom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30712" indent="-230712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836063" indent="-226478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37368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976917" indent="-14816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59285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Low" rtl="1">
                <a:spcBef>
                  <a:spcPts val="0"/>
                </a:spcBef>
                <a:buClr>
                  <a:srgbClr val="7030A0"/>
                </a:buClr>
              </a:pPr>
              <a:r>
                <a:rPr lang="fa-IR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بررسی میزان عرضه و تقاضا، تولید و مصرف مواد اولیه  و محصول در ايران، خاورمیانه و جهان </a:t>
              </a:r>
            </a:p>
            <a:p>
              <a:pPr algn="justLow" rtl="1">
                <a:spcBef>
                  <a:spcPts val="0"/>
                </a:spcBef>
                <a:buClr>
                  <a:srgbClr val="7030A0"/>
                </a:buClr>
              </a:pPr>
              <a:r>
                <a:rPr lang="fa-IR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بررسی قیمت و دسترسی مواد اولیه </a:t>
              </a:r>
            </a:p>
            <a:p>
              <a:pPr algn="justLow" rtl="1">
                <a:spcBef>
                  <a:spcPts val="0"/>
                </a:spcBef>
                <a:buClr>
                  <a:srgbClr val="7030A0"/>
                </a:buClr>
              </a:pPr>
              <a:r>
                <a:rPr lang="fa-IR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نگاهي به انواع كاربرد و مصرف محصولات</a:t>
              </a:r>
            </a:p>
            <a:p>
              <a:pPr algn="justLow" rtl="1">
                <a:spcBef>
                  <a:spcPts val="0"/>
                </a:spcBef>
                <a:buClr>
                  <a:srgbClr val="7030A0"/>
                </a:buClr>
              </a:pPr>
              <a:r>
                <a:rPr lang="fa-IR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شناسايي تفاوت‌هاي مشخصات محصول براي كاربردهاي مختلف</a:t>
              </a:r>
            </a:p>
            <a:p>
              <a:pPr algn="justLow" rtl="1">
                <a:spcBef>
                  <a:spcPts val="0"/>
                </a:spcBef>
                <a:buClr>
                  <a:srgbClr val="7030A0"/>
                </a:buClr>
              </a:pPr>
              <a:r>
                <a:rPr lang="fa-IR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زنجیره ارزش و مشتقات آن</a:t>
              </a:r>
              <a:endPara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B Nazanin" panose="00000400000000000000" pitchFamily="2" charset="-78"/>
              </a:endParaRPr>
            </a:p>
            <a:p>
              <a:pPr algn="justLow" rtl="1">
                <a:spcBef>
                  <a:spcPts val="0"/>
                </a:spcBef>
                <a:buClr>
                  <a:srgbClr val="7030A0"/>
                </a:buClr>
              </a:pPr>
              <a:r>
                <a:rPr lang="fa-IR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بررسی ظرفیت اسمی واحدهای موجود در جهان</a:t>
              </a:r>
            </a:p>
            <a:p>
              <a:pPr algn="justLow" rtl="1">
                <a:spcBef>
                  <a:spcPts val="0"/>
                </a:spcBef>
                <a:buClr>
                  <a:srgbClr val="7030A0"/>
                </a:buClr>
              </a:pPr>
              <a:r>
                <a:rPr lang="fa-IR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واحدهای موجود و طرح های د</a:t>
              </a:r>
              <a:r>
                <a:rPr lang="fa-IR" sz="20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اخلی</a:t>
              </a:r>
              <a:endPara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4ECD868C-2644-A7D5-4FAF-4480509664F6}"/>
                </a:ext>
              </a:extLst>
            </p:cNvPr>
            <p:cNvSpPr txBox="1">
              <a:spLocks/>
            </p:cNvSpPr>
            <p:nvPr/>
          </p:nvSpPr>
          <p:spPr>
            <a:xfrm>
              <a:off x="4687282" y="1651487"/>
              <a:ext cx="5059970" cy="1096724"/>
            </a:xfrm>
            <a:prstGeom prst="rect">
              <a:avLst/>
            </a:prstGeom>
            <a:solidFill>
              <a:schemeClr val="accent1">
                <a:alpha val="39000"/>
              </a:schemeClr>
            </a:solidFill>
          </p:spPr>
          <p:txBody>
            <a:bodyPr vert="horz" lIns="91440" tIns="274320" rIns="91440" bIns="45720" rtlCol="0" anchor="ctr">
              <a:noAutofit/>
            </a:bodyPr>
            <a:lstStyle>
              <a:lvl1pPr marL="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609585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667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21917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828754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438339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047924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Low" rtl="1">
                <a:spcBef>
                  <a:spcPts val="0"/>
                </a:spcBef>
              </a:pPr>
              <a:r>
                <a:rPr lang="fa-IR" sz="2600" dirty="0" smtClean="0">
                  <a:solidFill>
                    <a:schemeClr val="tx1"/>
                  </a:solidFill>
                  <a:cs typeface="B Titr" panose="00000700000000000000" pitchFamily="2" charset="-78"/>
                </a:rPr>
                <a:t>مطالعات بازار</a:t>
              </a:r>
              <a:endParaRPr lang="en-US" sz="2600" dirty="0">
                <a:solidFill>
                  <a:schemeClr val="tx1"/>
                </a:solidFill>
                <a:cs typeface="B Titr" panose="00000700000000000000" pitchFamily="2" charset="-78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8CA53B0-C0CD-0FEC-3F1A-82317944DA7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710231" flipH="1">
            <a:off x="4035549" y="1192913"/>
            <a:ext cx="771792" cy="12178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7B1CBE-A694-6EAB-BAB8-4DFC3ABD4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60842" flipH="1">
            <a:off x="8393619" y="1107821"/>
            <a:ext cx="771792" cy="12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27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"/>
                            </p:stCondLst>
                            <p:childTnLst>
                              <p:par>
                                <p:cTn id="37" presetID="6" presetClass="emph" presetSubtype="0" decel="69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5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"/>
                            </p:stCondLst>
                            <p:childTnLst>
                              <p:par>
                                <p:cTn id="52" presetID="6" presetClass="emph" presetSubtype="0" decel="69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5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4" grpId="0" animBg="1"/>
      <p:bldP spid="71" grpId="0" animBg="1"/>
      <p:bldP spid="68" grpId="0" animBg="1"/>
      <p:bldP spid="65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ACA9262-6C11-2731-8047-DF17D59A92FF}"/>
              </a:ext>
            </a:extLst>
          </p:cNvPr>
          <p:cNvSpPr/>
          <p:nvPr/>
        </p:nvSpPr>
        <p:spPr>
          <a:xfrm>
            <a:off x="-60590" y="106494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6332C5D-D91E-3D8B-989B-30E03337FDB9}"/>
              </a:ext>
            </a:extLst>
          </p:cNvPr>
          <p:cNvSpPr/>
          <p:nvPr/>
        </p:nvSpPr>
        <p:spPr>
          <a:xfrm>
            <a:off x="-60591" y="95477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4F184E4-1029-1280-93FE-5DFFE5F145CC}"/>
              </a:ext>
            </a:extLst>
          </p:cNvPr>
          <p:cNvSpPr/>
          <p:nvPr/>
        </p:nvSpPr>
        <p:spPr>
          <a:xfrm>
            <a:off x="-60590" y="95477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0EA653A-6B07-F3F4-AE84-33A52DB03236}"/>
              </a:ext>
            </a:extLst>
          </p:cNvPr>
          <p:cNvSpPr/>
          <p:nvPr/>
        </p:nvSpPr>
        <p:spPr>
          <a:xfrm>
            <a:off x="-60590" y="95477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86BA74E-900E-76A1-C877-A79F025023FC}"/>
              </a:ext>
            </a:extLst>
          </p:cNvPr>
          <p:cNvSpPr/>
          <p:nvPr/>
        </p:nvSpPr>
        <p:spPr>
          <a:xfrm>
            <a:off x="-60590" y="97315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6" name="Graphic 4">
            <a:extLst>
              <a:ext uri="{FF2B5EF4-FFF2-40B4-BE49-F238E27FC236}">
                <a16:creationId xmlns:a16="http://schemas.microsoft.com/office/drawing/2014/main" id="{1B7E5136-268F-6C24-D84C-1639ADF61CA3}"/>
              </a:ext>
            </a:extLst>
          </p:cNvPr>
          <p:cNvSpPr/>
          <p:nvPr/>
        </p:nvSpPr>
        <p:spPr>
          <a:xfrm>
            <a:off x="-60591" y="9179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7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093" y="133082"/>
            <a:ext cx="1979818" cy="197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BBDA08E-18A6-754D-F76F-3132BA27D33B}"/>
              </a:ext>
            </a:extLst>
          </p:cNvPr>
          <p:cNvGrpSpPr/>
          <p:nvPr/>
        </p:nvGrpSpPr>
        <p:grpSpPr>
          <a:xfrm>
            <a:off x="4763302" y="1879601"/>
            <a:ext cx="4036482" cy="4814094"/>
            <a:chOff x="4869587" y="1705881"/>
            <a:chExt cx="4868335" cy="4102218"/>
          </a:xfrm>
        </p:grpSpPr>
        <p:sp>
          <p:nvSpPr>
            <p:cNvPr id="20" name="Content Placeholder 3">
              <a:extLst>
                <a:ext uri="{FF2B5EF4-FFF2-40B4-BE49-F238E27FC236}">
                  <a16:creationId xmlns:a16="http://schemas.microsoft.com/office/drawing/2014/main" id="{E844DA0E-DDEF-32F0-307C-36AC74F6EA67}"/>
                </a:ext>
              </a:extLst>
            </p:cNvPr>
            <p:cNvSpPr txBox="1">
              <a:spLocks/>
            </p:cNvSpPr>
            <p:nvPr/>
          </p:nvSpPr>
          <p:spPr>
            <a:xfrm>
              <a:off x="4869587" y="2651090"/>
              <a:ext cx="4868335" cy="3157009"/>
            </a:xfrm>
            <a:prstGeom prst="rect">
              <a:avLst/>
            </a:prstGeom>
            <a:ln w="19050">
              <a:solidFill>
                <a:srgbClr val="669900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30712" indent="-230712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836063" indent="-226478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37368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976917" indent="-14816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59285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7800" lvl="2" indent="-122238" algn="justLow" rtl="1">
                <a:lnSpc>
                  <a:spcPct val="120000"/>
                </a:lnSpc>
                <a:spcBef>
                  <a:spcPts val="0"/>
                </a:spcBef>
                <a:buClr>
                  <a:srgbClr val="7030A0"/>
                </a:buClr>
              </a:pPr>
              <a:r>
                <a:rPr lang="fa-IR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وجوه تمايز و اشتراك فناوري‌ها</a:t>
              </a:r>
            </a:p>
            <a:p>
              <a:pPr marL="177800" lvl="2" indent="-122238" algn="justLow" rtl="1">
                <a:lnSpc>
                  <a:spcPct val="120000"/>
                </a:lnSpc>
                <a:spcBef>
                  <a:spcPts val="0"/>
                </a:spcBef>
                <a:buClr>
                  <a:srgbClr val="7030A0"/>
                </a:buClr>
              </a:pPr>
              <a:r>
                <a:rPr lang="fa-IR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 ارتباط هر فناوري با نوع محصول و كاربرد</a:t>
              </a:r>
            </a:p>
            <a:p>
              <a:pPr marL="177800" lvl="2" indent="-122238" algn="justLow" rtl="1">
                <a:lnSpc>
                  <a:spcPct val="120000"/>
                </a:lnSpc>
                <a:spcBef>
                  <a:spcPts val="0"/>
                </a:spcBef>
                <a:buClr>
                  <a:srgbClr val="7030A0"/>
                </a:buClr>
              </a:pPr>
              <a:r>
                <a:rPr lang="fa-IR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تعداد واحدهاي توليدي بر اساس هر يك از فناوري‌ها و ظرفيت‌هاي توليد آنها</a:t>
              </a:r>
            </a:p>
            <a:p>
              <a:pPr marL="177800" lvl="2" indent="-122238" algn="justLow" rtl="1">
                <a:lnSpc>
                  <a:spcPct val="120000"/>
                </a:lnSpc>
                <a:spcBef>
                  <a:spcPts val="0"/>
                </a:spcBef>
                <a:buClr>
                  <a:srgbClr val="7030A0"/>
                </a:buClr>
              </a:pPr>
              <a:r>
                <a:rPr lang="fa-IR" sz="20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استخراج </a:t>
              </a:r>
              <a:r>
                <a:rPr lang="fa-IR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اطلاعات فني انواع تجهيزات مورد استفاده در هر يك از </a:t>
              </a:r>
              <a:r>
                <a:rPr lang="fa-IR" sz="20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فناوري‌ها اعم از راکتور و ...</a:t>
              </a:r>
            </a:p>
            <a:p>
              <a:pPr marL="177800" lvl="2" indent="-122238" algn="justLow" rtl="1">
                <a:lnSpc>
                  <a:spcPct val="120000"/>
                </a:lnSpc>
                <a:spcBef>
                  <a:spcPts val="0"/>
                </a:spcBef>
                <a:buClr>
                  <a:srgbClr val="7030A0"/>
                </a:buClr>
              </a:pPr>
              <a:r>
                <a:rPr lang="fa-IR" sz="20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لیست یوتیلیتی</a:t>
              </a:r>
              <a:endParaRPr lang="fa-I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B Nazanin" panose="00000400000000000000" pitchFamily="2" charset="-78"/>
              </a:endParaRPr>
            </a:p>
            <a:p>
              <a:pPr marL="177800" lvl="2" indent="-122238" algn="justLow" rtl="1">
                <a:lnSpc>
                  <a:spcPct val="120000"/>
                </a:lnSpc>
                <a:spcBef>
                  <a:spcPts val="0"/>
                </a:spcBef>
                <a:buClr>
                  <a:srgbClr val="7030A0"/>
                </a:buClr>
              </a:pPr>
              <a:r>
                <a:rPr lang="fa-IR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امتيازات، محدوديت‌ها، فرصت‌ها و تهديدهاي هر يك و تحليل اطلاعات</a:t>
              </a:r>
              <a:endPara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id="{CA04F8A5-9B8E-1C90-6E26-782DCDBD561C}"/>
                </a:ext>
              </a:extLst>
            </p:cNvPr>
            <p:cNvSpPr txBox="1">
              <a:spLocks/>
            </p:cNvSpPr>
            <p:nvPr/>
          </p:nvSpPr>
          <p:spPr>
            <a:xfrm>
              <a:off x="4869587" y="1705881"/>
              <a:ext cx="4868335" cy="945459"/>
            </a:xfrm>
            <a:prstGeom prst="rect">
              <a:avLst/>
            </a:prstGeom>
            <a:solidFill>
              <a:srgbClr val="339933">
                <a:alpha val="38824"/>
              </a:srgbClr>
            </a:solidFill>
            <a:ln>
              <a:solidFill>
                <a:srgbClr val="669900"/>
              </a:solidFill>
            </a:ln>
          </p:spPr>
          <p:txBody>
            <a:bodyPr vert="horz" lIns="91440" tIns="274320" rIns="91440" bIns="45720" rtlCol="0" anchor="ctr">
              <a:noAutofit/>
            </a:bodyPr>
            <a:lstStyle>
              <a:lvl1pPr marL="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609585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667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21917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828754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438339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047924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Low" rtl="1"/>
              <a:r>
                <a:rPr lang="fa-IR" sz="2600" dirty="0">
                  <a:solidFill>
                    <a:schemeClr val="tx1"/>
                  </a:solidFill>
                  <a:cs typeface="B Titr" panose="00000700000000000000" pitchFamily="2" charset="-78"/>
                </a:rPr>
                <a:t>بررسي فني هر يك از فناوري‌ها</a:t>
              </a:r>
              <a:endParaRPr lang="en-US" sz="2600" dirty="0">
                <a:solidFill>
                  <a:schemeClr val="tx1"/>
                </a:solidFill>
                <a:cs typeface="B Titr" panose="00000700000000000000" pitchFamily="2" charset="-78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55B351-1040-7716-DC14-CC3144456ACD}"/>
              </a:ext>
            </a:extLst>
          </p:cNvPr>
          <p:cNvGrpSpPr/>
          <p:nvPr/>
        </p:nvGrpSpPr>
        <p:grpSpPr>
          <a:xfrm>
            <a:off x="382366" y="1879601"/>
            <a:ext cx="4114694" cy="4761011"/>
            <a:chOff x="4923972" y="1775476"/>
            <a:chExt cx="4868336" cy="4187588"/>
          </a:xfrm>
        </p:grpSpPr>
        <p:sp>
          <p:nvSpPr>
            <p:cNvPr id="23" name="Content Placeholder 3">
              <a:extLst>
                <a:ext uri="{FF2B5EF4-FFF2-40B4-BE49-F238E27FC236}">
                  <a16:creationId xmlns:a16="http://schemas.microsoft.com/office/drawing/2014/main" id="{F531FDA7-A3AD-9048-6AF5-4D7963D9E13E}"/>
                </a:ext>
              </a:extLst>
            </p:cNvPr>
            <p:cNvSpPr txBox="1">
              <a:spLocks/>
            </p:cNvSpPr>
            <p:nvPr/>
          </p:nvSpPr>
          <p:spPr>
            <a:xfrm>
              <a:off x="4923972" y="2751113"/>
              <a:ext cx="4868336" cy="3211951"/>
            </a:xfrm>
            <a:prstGeom prst="rect">
              <a:avLst/>
            </a:prstGeom>
            <a:ln w="19050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rmAutofit/>
            </a:bodyPr>
            <a:lstStyle>
              <a:lvl1pPr marL="230712" indent="-230712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836063" indent="-226478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37368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976917" indent="-14816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59285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0188" lvl="2" indent="-174625" algn="justLow" rtl="1">
                <a:buClr>
                  <a:srgbClr val="7030A0"/>
                </a:buClr>
              </a:pPr>
              <a:endParaRPr lang="en-US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4ECD868C-2644-A7D5-4FAF-4480509664F6}"/>
                </a:ext>
              </a:extLst>
            </p:cNvPr>
            <p:cNvSpPr txBox="1">
              <a:spLocks/>
            </p:cNvSpPr>
            <p:nvPr/>
          </p:nvSpPr>
          <p:spPr>
            <a:xfrm>
              <a:off x="4923973" y="1775476"/>
              <a:ext cx="4868335" cy="975896"/>
            </a:xfrm>
            <a:prstGeom prst="rect">
              <a:avLst/>
            </a:prstGeom>
            <a:solidFill>
              <a:srgbClr val="0070C0">
                <a:alpha val="38824"/>
              </a:srgbClr>
            </a:solidFill>
          </p:spPr>
          <p:txBody>
            <a:bodyPr vert="horz" lIns="91440" tIns="274320" rIns="91440" bIns="45720" rtlCol="0" anchor="ctr">
              <a:noAutofit/>
            </a:bodyPr>
            <a:lstStyle>
              <a:lvl1pPr marL="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609585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667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21917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828754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438339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047924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Low" rtl="1"/>
              <a:r>
                <a:rPr lang="fa-IR" sz="2600" dirty="0">
                  <a:solidFill>
                    <a:schemeClr val="tx1"/>
                  </a:solidFill>
                  <a:cs typeface="B Titr" panose="00000700000000000000" pitchFamily="2" charset="-78"/>
                </a:rPr>
                <a:t>بررسي مقایسه‌ای اقتصادي هر يك از فناوري‌ها </a:t>
              </a:r>
              <a:endParaRPr lang="en-US" sz="2600" dirty="0">
                <a:solidFill>
                  <a:schemeClr val="tx1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84584" y="441430"/>
            <a:ext cx="7267800" cy="787119"/>
          </a:xfrm>
        </p:spPr>
        <p:txBody>
          <a:bodyPr>
            <a:noAutofit/>
          </a:bodyPr>
          <a:lstStyle/>
          <a:p>
            <a:pPr algn="ctr" rtl="1">
              <a:lnSpc>
                <a:spcPct val="120000"/>
              </a:lnSpc>
            </a:pPr>
            <a:r>
              <a:rPr lang="fa-IR" sz="4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مراحل پایش تکنولوژی</a:t>
            </a:r>
            <a:endParaRPr lang="en-US" sz="4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B Titr" panose="00000700000000000000" pitchFamily="2" charset="-78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6691524-AA06-64F7-4E59-9A39976314F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86C72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3722570" flipH="1">
            <a:off x="8330253" y="1094965"/>
            <a:ext cx="776531" cy="12252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7BED8A-EE52-B580-472F-BD3F28983D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4472C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3720000" flipH="1">
            <a:off x="4092202" y="1076097"/>
            <a:ext cx="768096" cy="12279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7371" y="3054077"/>
            <a:ext cx="3982880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2" indent="-122238" algn="justLow" defTabSz="1219170" rtl="1">
              <a:lnSpc>
                <a:spcPct val="120000"/>
              </a:lnSpc>
              <a:buClr>
                <a:srgbClr val="7030A0"/>
              </a:buClr>
              <a:buSzPct val="70000"/>
              <a:buFont typeface="Arial" pitchFamily="34" charset="0"/>
              <a:buChar char="•"/>
            </a:pPr>
            <a:r>
              <a:rPr lang="fa-I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B Nazanin" panose="00000400000000000000" pitchFamily="2" charset="-78"/>
              </a:rPr>
              <a:t>مقایسه کل هزینه های سرمایه گذاری شامل سرمایه گذاری ثابت، راه اندازی اولیه، سرمایه در گردش</a:t>
            </a:r>
          </a:p>
          <a:p>
            <a:pPr marL="177800" lvl="2" indent="-122238" algn="justLow" defTabSz="1219170" rtl="1">
              <a:lnSpc>
                <a:spcPct val="120000"/>
              </a:lnSpc>
              <a:buClr>
                <a:srgbClr val="7030A0"/>
              </a:buClr>
              <a:buSzPct val="70000"/>
              <a:buFont typeface="Arial" pitchFamily="34" charset="0"/>
              <a:buChar char="•"/>
            </a:pPr>
            <a:r>
              <a:rPr lang="fa-I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B Nazanin" panose="00000400000000000000" pitchFamily="2" charset="-78"/>
              </a:rPr>
              <a:t>مقایسه هزینه های عملیاتی ثابت و متغیر در ظرفیت عملیاتی مشابه (هزینه های مواد اولیه، یوتیلیتی، تعمیر و نگهداری، پرسنل، استهلاک، ...)</a:t>
            </a:r>
          </a:p>
          <a:p>
            <a:pPr marL="177800" lvl="2" indent="-122238" algn="justLow" defTabSz="1219170" rtl="1">
              <a:lnSpc>
                <a:spcPct val="120000"/>
              </a:lnSpc>
              <a:buClr>
                <a:srgbClr val="7030A0"/>
              </a:buClr>
              <a:buSzPct val="70000"/>
              <a:buFont typeface="Arial" pitchFamily="34" charset="0"/>
              <a:buChar char="•"/>
            </a:pPr>
            <a:r>
              <a:rPr lang="fa-I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B Nazanin" panose="00000400000000000000" pitchFamily="2" charset="-78"/>
              </a:rPr>
              <a:t>مقایسه قيمت تمام شده محصول</a:t>
            </a:r>
          </a:p>
          <a:p>
            <a:pPr marL="177800" lvl="2" indent="-122238" algn="justLow" defTabSz="1219170" rtl="1">
              <a:lnSpc>
                <a:spcPct val="120000"/>
              </a:lnSpc>
              <a:buClr>
                <a:srgbClr val="7030A0"/>
              </a:buClr>
              <a:buSzPct val="70000"/>
              <a:buFont typeface="Arial" pitchFamily="34" charset="0"/>
              <a:buChar char="•"/>
            </a:pPr>
            <a:r>
              <a:rPr lang="fa-I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B Nazanin" panose="00000400000000000000" pitchFamily="2" charset="-78"/>
              </a:rPr>
              <a:t>مقایسه حاشیه سود</a:t>
            </a:r>
          </a:p>
        </p:txBody>
      </p:sp>
    </p:spTree>
    <p:extLst>
      <p:ext uri="{BB962C8B-B14F-4D97-AF65-F5344CB8AC3E}">
        <p14:creationId xmlns:p14="http://schemas.microsoft.com/office/powerpoint/2010/main" val="56550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27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decel="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5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4" grpId="0" animBg="1"/>
      <p:bldP spid="71" grpId="0" animBg="1"/>
      <p:bldP spid="68" grpId="0" animBg="1"/>
      <p:bldP spid="65" grpId="0" animBg="1"/>
      <p:bldP spid="2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ACA9262-6C11-2731-8047-DF17D59A92FF}"/>
              </a:ext>
            </a:extLst>
          </p:cNvPr>
          <p:cNvSpPr/>
          <p:nvPr/>
        </p:nvSpPr>
        <p:spPr>
          <a:xfrm>
            <a:off x="-60590" y="106494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6332C5D-D91E-3D8B-989B-30E03337FDB9}"/>
              </a:ext>
            </a:extLst>
          </p:cNvPr>
          <p:cNvSpPr/>
          <p:nvPr/>
        </p:nvSpPr>
        <p:spPr>
          <a:xfrm>
            <a:off x="-60591" y="95477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4F184E4-1029-1280-93FE-5DFFE5F145CC}"/>
              </a:ext>
            </a:extLst>
          </p:cNvPr>
          <p:cNvSpPr/>
          <p:nvPr/>
        </p:nvSpPr>
        <p:spPr>
          <a:xfrm>
            <a:off x="-60590" y="95477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0EA653A-6B07-F3F4-AE84-33A52DB03236}"/>
              </a:ext>
            </a:extLst>
          </p:cNvPr>
          <p:cNvSpPr/>
          <p:nvPr/>
        </p:nvSpPr>
        <p:spPr>
          <a:xfrm>
            <a:off x="-60590" y="95477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86BA74E-900E-76A1-C877-A79F025023FC}"/>
              </a:ext>
            </a:extLst>
          </p:cNvPr>
          <p:cNvSpPr/>
          <p:nvPr/>
        </p:nvSpPr>
        <p:spPr>
          <a:xfrm>
            <a:off x="-60590" y="97315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6" name="Graphic 4">
            <a:extLst>
              <a:ext uri="{FF2B5EF4-FFF2-40B4-BE49-F238E27FC236}">
                <a16:creationId xmlns:a16="http://schemas.microsoft.com/office/drawing/2014/main" id="{1B7E5136-268F-6C24-D84C-1639ADF61CA3}"/>
              </a:ext>
            </a:extLst>
          </p:cNvPr>
          <p:cNvSpPr/>
          <p:nvPr/>
        </p:nvSpPr>
        <p:spPr>
          <a:xfrm>
            <a:off x="-60591" y="9179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7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093" y="133082"/>
            <a:ext cx="1979818" cy="197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C55B351-1040-7716-DC14-CC3144456ACD}"/>
              </a:ext>
            </a:extLst>
          </p:cNvPr>
          <p:cNvGrpSpPr/>
          <p:nvPr/>
        </p:nvGrpSpPr>
        <p:grpSpPr>
          <a:xfrm>
            <a:off x="4731718" y="2198070"/>
            <a:ext cx="4114694" cy="4148942"/>
            <a:chOff x="4923972" y="1775476"/>
            <a:chExt cx="4868336" cy="4400209"/>
          </a:xfrm>
        </p:grpSpPr>
        <p:sp>
          <p:nvSpPr>
            <p:cNvPr id="23" name="Content Placeholder 3">
              <a:extLst>
                <a:ext uri="{FF2B5EF4-FFF2-40B4-BE49-F238E27FC236}">
                  <a16:creationId xmlns:a16="http://schemas.microsoft.com/office/drawing/2014/main" id="{F531FDA7-A3AD-9048-6AF5-4D7963D9E13E}"/>
                </a:ext>
              </a:extLst>
            </p:cNvPr>
            <p:cNvSpPr txBox="1">
              <a:spLocks/>
            </p:cNvSpPr>
            <p:nvPr/>
          </p:nvSpPr>
          <p:spPr>
            <a:xfrm>
              <a:off x="4923972" y="2907720"/>
              <a:ext cx="4868336" cy="3267965"/>
            </a:xfrm>
            <a:prstGeom prst="rect">
              <a:avLst/>
            </a:prstGeom>
            <a:ln w="19050">
              <a:solidFill>
                <a:srgbClr val="FF66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rmAutofit fontScale="25000" lnSpcReduction="20000"/>
            </a:bodyPr>
            <a:lstStyle>
              <a:lvl1pPr marL="230712" indent="-230712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836063" indent="-226478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37368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976917" indent="-14816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59285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5563" lvl="2" indent="0" algn="justLow" rtl="1">
                <a:buClr>
                  <a:srgbClr val="7030A0"/>
                </a:buClr>
                <a:buNone/>
              </a:pPr>
              <a:r>
                <a:rPr lang="fa-IR" sz="88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بررسی </a:t>
              </a:r>
              <a:r>
                <a:rPr lang="fa-IR" sz="8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نقاط قوت و ضعف هر يك از فناوري‌ها با در نظر داشتن:</a:t>
              </a:r>
            </a:p>
            <a:p>
              <a:pPr marL="230188" lvl="2" indent="-174625" algn="justLow" rtl="1">
                <a:buClr>
                  <a:srgbClr val="7030A0"/>
                </a:buClr>
              </a:pPr>
              <a:r>
                <a:rPr lang="fa-IR" sz="8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شرايط جغرافيايي</a:t>
              </a:r>
            </a:p>
            <a:p>
              <a:pPr marL="230188" lvl="2" indent="-174625" algn="justLow" rtl="1">
                <a:buClr>
                  <a:srgbClr val="7030A0"/>
                </a:buClr>
              </a:pPr>
              <a:r>
                <a:rPr lang="fa-IR" sz="8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خوراك و کیفیت محصول</a:t>
              </a:r>
            </a:p>
            <a:p>
              <a:pPr marL="230188" lvl="2" indent="-174625" algn="justLow" rtl="1">
                <a:buClr>
                  <a:srgbClr val="7030A0"/>
                </a:buClr>
              </a:pPr>
              <a:r>
                <a:rPr lang="fa-IR" sz="8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وضعیت اقتصادی</a:t>
              </a:r>
            </a:p>
            <a:p>
              <a:pPr marL="230188" lvl="2" indent="-174625" algn="justLow" rtl="1">
                <a:buClr>
                  <a:srgbClr val="7030A0"/>
                </a:buClr>
              </a:pPr>
              <a:r>
                <a:rPr lang="fa-IR" sz="8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اثرات محیط زیستی</a:t>
              </a:r>
            </a:p>
            <a:p>
              <a:pPr marL="230188" lvl="2" indent="-174625" algn="justLow" rtl="1">
                <a:buClr>
                  <a:srgbClr val="7030A0"/>
                </a:buClr>
              </a:pPr>
              <a:r>
                <a:rPr lang="fa-IR" sz="8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سطح پیچیدگی و انعطاف‌پذیری فناوری</a:t>
              </a:r>
            </a:p>
            <a:p>
              <a:pPr marL="230188" lvl="2" indent="-174625" algn="justLow" rtl="1">
                <a:buClr>
                  <a:srgbClr val="7030A0"/>
                </a:buClr>
              </a:pPr>
              <a:r>
                <a:rPr lang="fa-IR" sz="8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مصارف و نیازمندی‌های خاص داخلی</a:t>
              </a:r>
            </a:p>
            <a:p>
              <a:pPr marL="230188" lvl="2" indent="-174625" algn="justLow" rtl="1">
                <a:buClr>
                  <a:srgbClr val="7030A0"/>
                </a:buClr>
              </a:pPr>
              <a:endParaRPr lang="en-US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4ECD868C-2644-A7D5-4FAF-4480509664F6}"/>
                </a:ext>
              </a:extLst>
            </p:cNvPr>
            <p:cNvSpPr txBox="1">
              <a:spLocks/>
            </p:cNvSpPr>
            <p:nvPr/>
          </p:nvSpPr>
          <p:spPr>
            <a:xfrm>
              <a:off x="4923973" y="1775476"/>
              <a:ext cx="4868335" cy="1134848"/>
            </a:xfrm>
            <a:prstGeom prst="rect">
              <a:avLst/>
            </a:prstGeom>
            <a:solidFill>
              <a:srgbClr val="FF9933">
                <a:alpha val="38824"/>
              </a:srgbClr>
            </a:solidFill>
            <a:ln>
              <a:solidFill>
                <a:srgbClr val="FF6600"/>
              </a:solidFill>
            </a:ln>
          </p:spPr>
          <p:txBody>
            <a:bodyPr vert="horz" lIns="91440" tIns="274320" rIns="91440" bIns="45720" rtlCol="0" anchor="ctr">
              <a:noAutofit/>
            </a:bodyPr>
            <a:lstStyle>
              <a:lvl1pPr marL="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609585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667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21917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828754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438339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047924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Low" rtl="1">
                <a:spcBef>
                  <a:spcPts val="0"/>
                </a:spcBef>
              </a:pPr>
              <a:r>
                <a:rPr lang="fa-IR" sz="2600" dirty="0" smtClean="0">
                  <a:solidFill>
                    <a:schemeClr val="tx1"/>
                  </a:solidFill>
                  <a:cs typeface="B Titr" panose="00000700000000000000" pitchFamily="2" charset="-78"/>
                </a:rPr>
                <a:t>بررسي </a:t>
              </a:r>
              <a:r>
                <a:rPr lang="fa-IR" sz="2600" dirty="0">
                  <a:solidFill>
                    <a:schemeClr val="tx1"/>
                  </a:solidFill>
                  <a:cs typeface="B Titr" panose="00000700000000000000" pitchFamily="2" charset="-78"/>
                </a:rPr>
                <a:t>مزيت‌هاي هر </a:t>
              </a:r>
              <a:r>
                <a:rPr lang="fa-IR" sz="2600" dirty="0" smtClean="0">
                  <a:solidFill>
                    <a:schemeClr val="tx1"/>
                  </a:solidFill>
                  <a:cs typeface="B Titr" panose="00000700000000000000" pitchFamily="2" charset="-78"/>
                </a:rPr>
                <a:t>یک </a:t>
              </a:r>
              <a:r>
                <a:rPr lang="fa-IR" sz="2600" dirty="0">
                  <a:solidFill>
                    <a:schemeClr val="tx1"/>
                  </a:solidFill>
                  <a:cs typeface="B Titr" panose="00000700000000000000" pitchFamily="2" charset="-78"/>
                </a:rPr>
                <a:t>از فناوري‌ها </a:t>
              </a:r>
              <a:endParaRPr lang="en-US" sz="2600" dirty="0">
                <a:solidFill>
                  <a:schemeClr val="tx1"/>
                </a:solidFill>
                <a:cs typeface="B Titr" panose="00000700000000000000" pitchFamily="2" charset="-78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8CA53B0-C0CD-0FEC-3F1A-82317944D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10231" flipH="1">
            <a:off x="8360939" y="1234071"/>
            <a:ext cx="771792" cy="1217818"/>
          </a:xfrm>
          <a:prstGeom prst="rect">
            <a:avLst/>
          </a:prstGeom>
        </p:spPr>
      </p:pic>
      <p:sp>
        <p:nvSpPr>
          <p:cNvPr id="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84584" y="441430"/>
            <a:ext cx="7267800" cy="787119"/>
          </a:xfrm>
        </p:spPr>
        <p:txBody>
          <a:bodyPr>
            <a:noAutofit/>
          </a:bodyPr>
          <a:lstStyle/>
          <a:p>
            <a:pPr algn="ctr" rtl="1">
              <a:lnSpc>
                <a:spcPct val="120000"/>
              </a:lnSpc>
            </a:pPr>
            <a:r>
              <a:rPr lang="fa-IR" sz="4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مراحل پایش تکنولوژی</a:t>
            </a:r>
            <a:endParaRPr lang="en-US" sz="4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B Titr" panose="00000700000000000000" pitchFamily="2" charset="-78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89628C-8BA5-FE5B-2C35-2D1385A0FFB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3648374" flipH="1">
            <a:off x="4015565" y="1339849"/>
            <a:ext cx="772668" cy="1219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15871" y="2193610"/>
            <a:ext cx="4039385" cy="4200869"/>
            <a:chOff x="299802" y="2198071"/>
            <a:chExt cx="4039385" cy="420086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BBDA08E-18A6-754D-F76F-3132BA27D33B}"/>
                </a:ext>
              </a:extLst>
            </p:cNvPr>
            <p:cNvGrpSpPr/>
            <p:nvPr/>
          </p:nvGrpSpPr>
          <p:grpSpPr>
            <a:xfrm>
              <a:off x="299802" y="2198071"/>
              <a:ext cx="4039385" cy="4200869"/>
              <a:chOff x="4869587" y="1118446"/>
              <a:chExt cx="4846439" cy="4689653"/>
            </a:xfrm>
          </p:grpSpPr>
          <p:sp>
            <p:nvSpPr>
              <p:cNvPr id="32" name="Content Placeholder 3">
                <a:extLst>
                  <a:ext uri="{FF2B5EF4-FFF2-40B4-BE49-F238E27FC236}">
                    <a16:creationId xmlns:a16="http://schemas.microsoft.com/office/drawing/2014/main" id="{E844DA0E-DDEF-32F0-307C-36AC74F6EA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69587" y="2382968"/>
                <a:ext cx="4846439" cy="3425131"/>
              </a:xfrm>
              <a:prstGeom prst="rect">
                <a:avLst/>
              </a:prstGeom>
              <a:ln w="19050">
                <a:solidFill>
                  <a:srgbClr val="990099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30712" indent="-230712" algn="l" defTabSz="121917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accent1">
                      <a:lumMod val="20000"/>
                      <a:lumOff val="80000"/>
                    </a:schemeClr>
                  </a:buClr>
                  <a:buSzPct val="70000"/>
                  <a:buFont typeface="Arial" pitchFamily="34" charset="0"/>
                  <a:buChar char="•"/>
                  <a:defRPr sz="2667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Segoe UI" pitchFamily="34" charset="0"/>
                  </a:defRPr>
                </a:lvl1pPr>
                <a:lvl2pPr marL="836063" indent="-226478" algn="l" defTabSz="121917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accent1">
                      <a:lumMod val="20000"/>
                      <a:lumOff val="80000"/>
                    </a:schemeClr>
                  </a:buClr>
                  <a:buSzPct val="70000"/>
                  <a:buFont typeface="Arial" pitchFamily="34" charset="0"/>
                  <a:buChar char="•"/>
                  <a:defRPr sz="2667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Segoe UI" pitchFamily="34" charset="0"/>
                  </a:defRPr>
                </a:lvl2pPr>
                <a:lvl3pPr marL="1373683" indent="-154513" algn="l" defTabSz="121917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accent1">
                      <a:lumMod val="20000"/>
                      <a:lumOff val="80000"/>
                    </a:schemeClr>
                  </a:buClr>
                  <a:buSzPct val="70000"/>
                  <a:buFont typeface="Arial" pitchFamily="34" charset="0"/>
                  <a:buChar char="•"/>
                  <a:defRPr sz="2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Segoe UI" pitchFamily="34" charset="0"/>
                  </a:defRPr>
                </a:lvl3pPr>
                <a:lvl4pPr marL="1976917" indent="-148163" algn="l" defTabSz="121917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accent1">
                      <a:lumMod val="20000"/>
                      <a:lumOff val="80000"/>
                    </a:schemeClr>
                  </a:buClr>
                  <a:buSzPct val="70000"/>
                  <a:buFont typeface="Arial" pitchFamily="34" charset="0"/>
                  <a:buChar char="•"/>
                  <a:defRPr sz="2133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Segoe UI" pitchFamily="34" charset="0"/>
                  </a:defRPr>
                </a:lvl4pPr>
                <a:lvl5pPr marL="2592853" indent="-154513" algn="l" defTabSz="121917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accent1">
                      <a:lumMod val="20000"/>
                      <a:lumOff val="80000"/>
                    </a:schemeClr>
                  </a:buClr>
                  <a:buSzPct val="70000"/>
                  <a:buFont typeface="Arial" pitchFamily="34" charset="0"/>
                  <a:buChar char="•"/>
                  <a:defRPr sz="2133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Segoe UI" pitchFamily="34" charset="0"/>
                  </a:defRPr>
                </a:lvl5pPr>
                <a:lvl6pPr marL="3352716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1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1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1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1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5563" lvl="2" indent="0" algn="justLow" rtl="1">
                  <a:buClr>
                    <a:srgbClr val="7030A0"/>
                  </a:buClr>
                  <a:buNone/>
                </a:pPr>
                <a:endParaRPr lang="en-US" sz="2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 Placeholder 4">
                <a:extLst>
                  <a:ext uri="{FF2B5EF4-FFF2-40B4-BE49-F238E27FC236}">
                    <a16:creationId xmlns:a16="http://schemas.microsoft.com/office/drawing/2014/main" id="{CA04F8A5-9B8E-1C90-6E26-782DCDBD56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69587" y="1118446"/>
                <a:ext cx="4846439" cy="1264522"/>
              </a:xfrm>
              <a:prstGeom prst="rect">
                <a:avLst/>
              </a:prstGeom>
              <a:solidFill>
                <a:srgbClr val="7030A0">
                  <a:alpha val="38824"/>
                </a:srgbClr>
              </a:solidFill>
              <a:ln>
                <a:solidFill>
                  <a:srgbClr val="990099"/>
                </a:solidFill>
              </a:ln>
            </p:spPr>
            <p:txBody>
              <a:bodyPr vert="horz" lIns="91440" tIns="274320" rIns="91440" bIns="45720" rtlCol="0" anchor="ctr">
                <a:noAutofit/>
              </a:bodyPr>
              <a:lstStyle>
                <a:lvl1pPr marL="0" indent="0" algn="l" defTabSz="121917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70000"/>
                  <a:buFont typeface="Arial" pitchFamily="34" charset="0"/>
                  <a:buNone/>
                  <a:defRPr sz="2400" b="1" kern="1200" cap="all" baseline="0">
                    <a:solidFill>
                      <a:schemeClr val="bg2"/>
                    </a:solidFill>
                    <a:latin typeface="+mn-lt"/>
                    <a:ea typeface="+mn-ea"/>
                    <a:cs typeface="Segoe UI" pitchFamily="34" charset="0"/>
                  </a:defRPr>
                </a:lvl1pPr>
                <a:lvl2pPr marL="609585" indent="0" algn="l" defTabSz="121917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70000"/>
                  <a:buFont typeface="Arial" pitchFamily="34" charset="0"/>
                  <a:buNone/>
                  <a:defRPr sz="2667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Segoe UI" pitchFamily="34" charset="0"/>
                  </a:defRPr>
                </a:lvl2pPr>
                <a:lvl3pPr marL="1219170" indent="0" algn="l" defTabSz="121917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70000"/>
                  <a:buFont typeface="Arial" pitchFamily="34" charset="0"/>
                  <a:buNone/>
                  <a:defRPr sz="24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Segoe UI" pitchFamily="34" charset="0"/>
                  </a:defRPr>
                </a:lvl3pPr>
                <a:lvl4pPr marL="1828754" indent="0" algn="l" defTabSz="121917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70000"/>
                  <a:buFont typeface="Arial" pitchFamily="34" charset="0"/>
                  <a:buNone/>
                  <a:defRPr sz="2133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Segoe UI" pitchFamily="34" charset="0"/>
                  </a:defRPr>
                </a:lvl4pPr>
                <a:lvl5pPr marL="2438339" indent="0" algn="l" defTabSz="121917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70000"/>
                  <a:buFont typeface="Arial" pitchFamily="34" charset="0"/>
                  <a:buNone/>
                  <a:defRPr sz="2133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Segoe UI" pitchFamily="34" charset="0"/>
                  </a:defRPr>
                </a:lvl5pPr>
                <a:lvl6pPr marL="3047924" indent="0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133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indent="0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133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indent="0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133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indent="0" algn="l" defTabSz="121917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133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Low" rtl="1">
                  <a:spcBef>
                    <a:spcPts val="0"/>
                  </a:spcBef>
                </a:pPr>
                <a:r>
                  <a:rPr lang="fa-IR" sz="2600" dirty="0">
                    <a:solidFill>
                      <a:schemeClr val="tx1"/>
                    </a:solidFill>
                    <a:cs typeface="B Titr" panose="00000700000000000000" pitchFamily="2" charset="-78"/>
                  </a:rPr>
                  <a:t>بررسي چرخه عمر تكنولوژي هر يك از </a:t>
                </a:r>
                <a:r>
                  <a:rPr lang="fa-IR" sz="2600" dirty="0" smtClean="0">
                    <a:solidFill>
                      <a:schemeClr val="tx1"/>
                    </a:solidFill>
                    <a:cs typeface="B Titr" panose="00000700000000000000" pitchFamily="2" charset="-78"/>
                  </a:rPr>
                  <a:t>فناوري‌ها</a:t>
                </a:r>
                <a:endParaRPr lang="en-US" sz="2600" dirty="0">
                  <a:solidFill>
                    <a:schemeClr val="tx1"/>
                  </a:solidFill>
                  <a:cs typeface="B Titr" panose="00000700000000000000" pitchFamily="2" charset="-78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78606" y="3506361"/>
              <a:ext cx="3751665" cy="22760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0188" lvl="2" indent="-174625" algn="justLow" defTabSz="1219170" rtl="1">
                <a:lnSpc>
                  <a:spcPct val="80000"/>
                </a:lnSpc>
                <a:spcBef>
                  <a:spcPct val="20000"/>
                </a:spcBef>
                <a:buClr>
                  <a:srgbClr val="7030A0"/>
                </a:buClr>
                <a:buSzPct val="70000"/>
                <a:buFont typeface="Arial" pitchFamily="34" charset="0"/>
              </a:pPr>
              <a:r>
                <a:rPr lang="fa-IR" sz="2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بررسی چرخه عمر از دیدگاه:</a:t>
              </a:r>
            </a:p>
            <a:p>
              <a:pPr marL="230188" lvl="2" indent="-174625" algn="justLow" defTabSz="1219170" rtl="1">
                <a:lnSpc>
                  <a:spcPct val="80000"/>
                </a:lnSpc>
                <a:spcBef>
                  <a:spcPct val="20000"/>
                </a:spcBef>
                <a:buClr>
                  <a:srgbClr val="7030A0"/>
                </a:buClr>
                <a:buSzPct val="70000"/>
                <a:buFont typeface="Arial" pitchFamily="34" charset="0"/>
                <a:buChar char="•"/>
              </a:pPr>
              <a:r>
                <a:rPr lang="fa-IR" sz="2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طول عمر تکنولوژی</a:t>
              </a:r>
            </a:p>
            <a:p>
              <a:pPr marL="230188" lvl="2" indent="-174625" algn="justLow" defTabSz="1219170" rtl="1">
                <a:lnSpc>
                  <a:spcPct val="80000"/>
                </a:lnSpc>
                <a:spcBef>
                  <a:spcPct val="20000"/>
                </a:spcBef>
                <a:buClr>
                  <a:srgbClr val="7030A0"/>
                </a:buClr>
                <a:buSzPct val="70000"/>
                <a:buFont typeface="Arial" pitchFamily="34" charset="0"/>
                <a:buChar char="•"/>
              </a:pPr>
              <a:r>
                <a:rPr lang="fa-IR" sz="2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سطح بلوغ تکنولوژی</a:t>
              </a:r>
            </a:p>
            <a:p>
              <a:pPr marL="230188" lvl="2" indent="-174625" algn="justLow" defTabSz="1219170" rtl="1">
                <a:lnSpc>
                  <a:spcPct val="80000"/>
                </a:lnSpc>
                <a:spcBef>
                  <a:spcPct val="20000"/>
                </a:spcBef>
                <a:buClr>
                  <a:srgbClr val="7030A0"/>
                </a:buClr>
                <a:buSzPct val="70000"/>
                <a:buFont typeface="Arial" pitchFamily="34" charset="0"/>
                <a:buChar char="•"/>
              </a:pPr>
              <a:r>
                <a:rPr lang="fa-IR" sz="2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بررسی واحد های فعال در ایران و جهان</a:t>
              </a:r>
            </a:p>
            <a:p>
              <a:pPr marL="230188" lvl="2" indent="-174625" algn="justLow" defTabSz="1219170" rtl="1">
                <a:lnSpc>
                  <a:spcPct val="80000"/>
                </a:lnSpc>
                <a:spcBef>
                  <a:spcPct val="20000"/>
                </a:spcBef>
                <a:buClr>
                  <a:srgbClr val="7030A0"/>
                </a:buClr>
                <a:buSzPct val="70000"/>
                <a:buFont typeface="Arial" pitchFamily="34" charset="0"/>
                <a:buChar char="•"/>
              </a:pPr>
              <a:r>
                <a:rPr lang="fa-IR" sz="2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تجربه طراحی، راهبری و نگهداری در کشور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1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27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"/>
                            </p:stCondLst>
                            <p:childTnLst>
                              <p:par>
                                <p:cTn id="37" presetID="6" presetClass="emph" presetSubtype="0" decel="69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5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decel="6667" fill="hold" nodeType="withEffect">
                                  <p:stCondLst>
                                    <p:cond delay="430"/>
                                  </p:stCondLst>
                                  <p:childTnLst>
                                    <p:animScale>
                                      <p:cBhvr>
                                        <p:cTn id="52" dur="1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4" grpId="0" animBg="1"/>
      <p:bldP spid="71" grpId="0" animBg="1"/>
      <p:bldP spid="68" grpId="0" animBg="1"/>
      <p:bldP spid="6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ACA9262-6C11-2731-8047-DF17D59A92FF}"/>
              </a:ext>
            </a:extLst>
          </p:cNvPr>
          <p:cNvSpPr/>
          <p:nvPr/>
        </p:nvSpPr>
        <p:spPr>
          <a:xfrm>
            <a:off x="-60590" y="106494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6332C5D-D91E-3D8B-989B-30E03337FDB9}"/>
              </a:ext>
            </a:extLst>
          </p:cNvPr>
          <p:cNvSpPr/>
          <p:nvPr/>
        </p:nvSpPr>
        <p:spPr>
          <a:xfrm>
            <a:off x="-60591" y="95477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4F184E4-1029-1280-93FE-5DFFE5F145CC}"/>
              </a:ext>
            </a:extLst>
          </p:cNvPr>
          <p:cNvSpPr/>
          <p:nvPr/>
        </p:nvSpPr>
        <p:spPr>
          <a:xfrm>
            <a:off x="-60590" y="95477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0EA653A-6B07-F3F4-AE84-33A52DB03236}"/>
              </a:ext>
            </a:extLst>
          </p:cNvPr>
          <p:cNvSpPr/>
          <p:nvPr/>
        </p:nvSpPr>
        <p:spPr>
          <a:xfrm>
            <a:off x="-60590" y="95477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86BA74E-900E-76A1-C877-A79F025023FC}"/>
              </a:ext>
            </a:extLst>
          </p:cNvPr>
          <p:cNvSpPr/>
          <p:nvPr/>
        </p:nvSpPr>
        <p:spPr>
          <a:xfrm>
            <a:off x="-60590" y="97315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6" name="Graphic 4">
            <a:extLst>
              <a:ext uri="{FF2B5EF4-FFF2-40B4-BE49-F238E27FC236}">
                <a16:creationId xmlns:a16="http://schemas.microsoft.com/office/drawing/2014/main" id="{1B7E5136-268F-6C24-D84C-1639ADF61CA3}"/>
              </a:ext>
            </a:extLst>
          </p:cNvPr>
          <p:cNvSpPr/>
          <p:nvPr/>
        </p:nvSpPr>
        <p:spPr>
          <a:xfrm>
            <a:off x="-60591" y="9179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7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093" y="133082"/>
            <a:ext cx="1979818" cy="197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BBDA08E-18A6-754D-F76F-3132BA27D33B}"/>
              </a:ext>
            </a:extLst>
          </p:cNvPr>
          <p:cNvGrpSpPr/>
          <p:nvPr/>
        </p:nvGrpSpPr>
        <p:grpSpPr>
          <a:xfrm>
            <a:off x="2171109" y="1979955"/>
            <a:ext cx="4508354" cy="4407838"/>
            <a:chOff x="4869587" y="1118444"/>
            <a:chExt cx="4868335" cy="4689655"/>
          </a:xfrm>
        </p:grpSpPr>
        <p:sp>
          <p:nvSpPr>
            <p:cNvPr id="20" name="Content Placeholder 3">
              <a:extLst>
                <a:ext uri="{FF2B5EF4-FFF2-40B4-BE49-F238E27FC236}">
                  <a16:creationId xmlns:a16="http://schemas.microsoft.com/office/drawing/2014/main" id="{E844DA0E-DDEF-32F0-307C-36AC74F6EA67}"/>
                </a:ext>
              </a:extLst>
            </p:cNvPr>
            <p:cNvSpPr txBox="1">
              <a:spLocks/>
            </p:cNvSpPr>
            <p:nvPr/>
          </p:nvSpPr>
          <p:spPr>
            <a:xfrm>
              <a:off x="4869587" y="2651090"/>
              <a:ext cx="4868335" cy="3157009"/>
            </a:xfrm>
            <a:prstGeom prst="rect">
              <a:avLst/>
            </a:prstGeom>
            <a:ln w="19050">
              <a:solidFill>
                <a:srgbClr val="00CC99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30712" indent="-230712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836063" indent="-226478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37368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976917" indent="-14816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592853" indent="-154513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>
                    <a:lumMod val="20000"/>
                    <a:lumOff val="80000"/>
                  </a:schemeClr>
                </a:buClr>
                <a:buSzPct val="70000"/>
                <a:buFont typeface="Arial" pitchFamily="34" charset="0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0188" lvl="2" indent="-174625" algn="justLow" rtl="1">
                <a:lnSpc>
                  <a:spcPct val="150000"/>
                </a:lnSpc>
                <a:spcBef>
                  <a:spcPts val="1800"/>
                </a:spcBef>
                <a:buClr>
                  <a:srgbClr val="7030A0"/>
                </a:buClr>
              </a:pPr>
              <a:r>
                <a:rPr lang="fa-IR" sz="2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B Nazanin" panose="00000400000000000000" pitchFamily="2" charset="-78"/>
                </a:rPr>
                <a:t>ارزش گذاری و الویت بندی فناوری ها با در نظر داشتن معیارهای مختلف تصمیم گیری</a:t>
              </a:r>
            </a:p>
          </p:txBody>
        </p:sp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id="{CA04F8A5-9B8E-1C90-6E26-782DCDBD561C}"/>
                </a:ext>
              </a:extLst>
            </p:cNvPr>
            <p:cNvSpPr txBox="1">
              <a:spLocks/>
            </p:cNvSpPr>
            <p:nvPr/>
          </p:nvSpPr>
          <p:spPr>
            <a:xfrm>
              <a:off x="4869587" y="1118444"/>
              <a:ext cx="4868335" cy="1532897"/>
            </a:xfrm>
            <a:prstGeom prst="rect">
              <a:avLst/>
            </a:prstGeom>
            <a:solidFill>
              <a:srgbClr val="00CC99">
                <a:alpha val="38824"/>
              </a:srgbClr>
            </a:solidFill>
            <a:ln>
              <a:solidFill>
                <a:srgbClr val="00CC99"/>
              </a:solidFill>
            </a:ln>
          </p:spPr>
          <p:txBody>
            <a:bodyPr vert="horz" lIns="91440" tIns="274320" rIns="91440" bIns="45720" rtlCol="0" anchor="ctr">
              <a:noAutofit/>
            </a:bodyPr>
            <a:lstStyle>
              <a:lvl1pPr marL="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Segoe UI" pitchFamily="34" charset="0"/>
                </a:defRPr>
              </a:lvl1pPr>
              <a:lvl2pPr marL="609585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667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2pPr>
              <a:lvl3pPr marL="1219170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4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3pPr>
              <a:lvl4pPr marL="1828754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4pPr>
              <a:lvl5pPr marL="2438339" indent="0" algn="l" defTabSz="121917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70000"/>
                <a:buFont typeface="Arial" pitchFamily="34" charset="0"/>
                <a:buNone/>
                <a:defRPr sz="2133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Segoe UI" pitchFamily="34" charset="0"/>
                </a:defRPr>
              </a:lvl5pPr>
              <a:lvl6pPr marL="3047924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l" defTabSz="121917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133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Low" rtl="1">
                <a:spcBef>
                  <a:spcPts val="0"/>
                </a:spcBef>
              </a:pPr>
              <a:r>
                <a:rPr lang="fa-IR" sz="2600" dirty="0" smtClean="0">
                  <a:solidFill>
                    <a:schemeClr val="tx1"/>
                  </a:solidFill>
                  <a:cs typeface="B Titr" panose="00000700000000000000" pitchFamily="2" charset="-78"/>
                </a:rPr>
                <a:t>مقايسه </a:t>
              </a:r>
              <a:r>
                <a:rPr lang="fa-IR" sz="2600" dirty="0">
                  <a:solidFill>
                    <a:schemeClr val="tx1"/>
                  </a:solidFill>
                  <a:cs typeface="B Titr" panose="00000700000000000000" pitchFamily="2" charset="-78"/>
                </a:rPr>
                <a:t>نهايي </a:t>
              </a:r>
              <a:r>
                <a:rPr lang="fa-IR" sz="2600" dirty="0" smtClean="0">
                  <a:solidFill>
                    <a:schemeClr val="tx1"/>
                  </a:solidFill>
                  <a:cs typeface="B Titr" panose="00000700000000000000" pitchFamily="2" charset="-78"/>
                </a:rPr>
                <a:t>فناوري‌ها، </a:t>
              </a:r>
              <a:r>
                <a:rPr lang="fa-IR" sz="2600" dirty="0">
                  <a:solidFill>
                    <a:schemeClr val="tx1"/>
                  </a:solidFill>
                  <a:cs typeface="B Titr" panose="00000700000000000000" pitchFamily="2" charset="-78"/>
                </a:rPr>
                <a:t>انتخاب و پيشنهاد فناوري برتر</a:t>
              </a:r>
              <a:endParaRPr lang="en-US" sz="2600" dirty="0">
                <a:solidFill>
                  <a:schemeClr val="tx1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84584" y="441430"/>
            <a:ext cx="7267800" cy="787119"/>
          </a:xfrm>
        </p:spPr>
        <p:txBody>
          <a:bodyPr>
            <a:noAutofit/>
          </a:bodyPr>
          <a:lstStyle/>
          <a:p>
            <a:pPr algn="ctr" rtl="1">
              <a:lnSpc>
                <a:spcPct val="120000"/>
              </a:lnSpc>
            </a:pPr>
            <a:r>
              <a:rPr lang="fa-IR" sz="4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مراحل پایش تکنولوژی</a:t>
            </a:r>
            <a:endParaRPr lang="en-US" sz="4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B Titr" panose="00000700000000000000" pitchFamily="2" charset="-78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A80C037-7F64-5257-472B-99DA7044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02BE8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rot="591888">
            <a:off x="6282247" y="1285581"/>
            <a:ext cx="770737" cy="12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7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62000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4" grpId="0" animBg="1"/>
      <p:bldP spid="71" grpId="0" animBg="1"/>
      <p:bldP spid="68" grpId="0" animBg="1"/>
      <p:bldP spid="6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12409" y="654239"/>
            <a:ext cx="7267800" cy="725607"/>
          </a:xfrm>
        </p:spPr>
        <p:txBody>
          <a:bodyPr>
            <a:noAutofit/>
          </a:bodyPr>
          <a:lstStyle/>
          <a:p>
            <a:pPr algn="r" rtl="1"/>
            <a:r>
              <a:rPr lang="fa-IR" dirty="0" smtClean="0">
                <a:cs typeface="B Titr" panose="00000700000000000000" pitchFamily="2" charset="-78"/>
              </a:rPr>
              <a:t>فهرست مطالب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ACA9262-6C11-2731-8047-DF17D59A92FF}"/>
              </a:ext>
            </a:extLst>
          </p:cNvPr>
          <p:cNvSpPr/>
          <p:nvPr/>
        </p:nvSpPr>
        <p:spPr>
          <a:xfrm>
            <a:off x="-60590" y="106494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6332C5D-D91E-3D8B-989B-30E03337FDB9}"/>
              </a:ext>
            </a:extLst>
          </p:cNvPr>
          <p:cNvSpPr/>
          <p:nvPr/>
        </p:nvSpPr>
        <p:spPr>
          <a:xfrm>
            <a:off x="-60591" y="95477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4F184E4-1029-1280-93FE-5DFFE5F145CC}"/>
              </a:ext>
            </a:extLst>
          </p:cNvPr>
          <p:cNvSpPr/>
          <p:nvPr/>
        </p:nvSpPr>
        <p:spPr>
          <a:xfrm>
            <a:off x="-60590" y="95477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0EA653A-6B07-F3F4-AE84-33A52DB03236}"/>
              </a:ext>
            </a:extLst>
          </p:cNvPr>
          <p:cNvSpPr/>
          <p:nvPr/>
        </p:nvSpPr>
        <p:spPr>
          <a:xfrm>
            <a:off x="-60590" y="95477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86BA74E-900E-76A1-C877-A79F025023FC}"/>
              </a:ext>
            </a:extLst>
          </p:cNvPr>
          <p:cNvSpPr/>
          <p:nvPr/>
        </p:nvSpPr>
        <p:spPr>
          <a:xfrm>
            <a:off x="-60590" y="97315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raphic 4">
            <a:extLst>
              <a:ext uri="{FF2B5EF4-FFF2-40B4-BE49-F238E27FC236}">
                <a16:creationId xmlns:a16="http://schemas.microsoft.com/office/drawing/2014/main" id="{1B7E5136-268F-6C24-D84C-1639ADF61CA3}"/>
              </a:ext>
            </a:extLst>
          </p:cNvPr>
          <p:cNvSpPr/>
          <p:nvPr/>
        </p:nvSpPr>
        <p:spPr>
          <a:xfrm>
            <a:off x="-60591" y="9179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 Placeholder 40">
            <a:extLst>
              <a:ext uri="{FF2B5EF4-FFF2-40B4-BE49-F238E27FC236}">
                <a16:creationId xmlns:a16="http://schemas.microsoft.com/office/drawing/2014/main" id="{0B0553E8-3EF7-F73D-EFA2-CB4C183EED4F}"/>
              </a:ext>
            </a:extLst>
          </p:cNvPr>
          <p:cNvSpPr txBox="1">
            <a:spLocks/>
          </p:cNvSpPr>
          <p:nvPr/>
        </p:nvSpPr>
        <p:spPr>
          <a:xfrm>
            <a:off x="1266935" y="1980093"/>
            <a:ext cx="6604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6198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marR="0" lvl="0" indent="0" algn="r" defTabSz="1219170" rtl="1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پایش تکنولوژی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Text Placeholder 42">
            <a:extLst>
              <a:ext uri="{FF2B5EF4-FFF2-40B4-BE49-F238E27FC236}">
                <a16:creationId xmlns:a16="http://schemas.microsoft.com/office/drawing/2014/main" id="{236ED5AB-7C05-8B4A-A3CC-A39D2CC6E3FC}"/>
              </a:ext>
            </a:extLst>
          </p:cNvPr>
          <p:cNvSpPr txBox="1">
            <a:spLocks/>
          </p:cNvSpPr>
          <p:nvPr/>
        </p:nvSpPr>
        <p:spPr>
          <a:xfrm>
            <a:off x="1161457" y="5081920"/>
            <a:ext cx="6604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6198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marR="0" lvl="0" indent="0" algn="r" defTabSz="1219170" rtl="1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fa-IR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آیا تکمیل کل زنجیره ارزش در ایران امکان پذیر است؟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3" name="Text Placeholder 45">
            <a:extLst>
              <a:ext uri="{FF2B5EF4-FFF2-40B4-BE49-F238E27FC236}">
                <a16:creationId xmlns:a16="http://schemas.microsoft.com/office/drawing/2014/main" id="{C52FE912-A11A-540D-8D3F-6B31CEBBB1B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4659" y="3361971"/>
            <a:ext cx="6604000" cy="838200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20000"/>
              </a:lnSpc>
              <a:buNone/>
            </a:pPr>
            <a:r>
              <a:rPr lang="fa-IR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معیارهای انتخاب تکنولوژی برتر</a:t>
            </a:r>
            <a:endParaRPr lang="en-US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093" y="133082"/>
            <a:ext cx="1979818" cy="197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E2F563-1BE3-18A3-C570-A0676BAC03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86C72F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rot="3371170" flipH="1">
            <a:off x="7585969" y="2722340"/>
            <a:ext cx="771792" cy="12178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E2F563-1BE3-18A3-C570-A0676BAC03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3371170" flipH="1">
            <a:off x="7662703" y="1297700"/>
            <a:ext cx="771792" cy="12178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E2F563-1BE3-18A3-C570-A0676BAC03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3371170" flipH="1">
            <a:off x="7585970" y="4308438"/>
            <a:ext cx="771792" cy="12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76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841489" y="895929"/>
            <a:ext cx="3912296" cy="379591"/>
          </a:xfrm>
          <a:prstGeom prst="rect">
            <a:avLst/>
          </a:prstGeom>
          <a:noFill/>
        </p:spPr>
        <p:txBody>
          <a:bodyPr wrap="square" lIns="91438" tIns="45719" rIns="91438" bIns="45719" rtlCol="0">
            <a:noAutofit/>
          </a:bodyPr>
          <a:lstStyle>
            <a:defPPr>
              <a:defRPr lang="en-US"/>
            </a:defPPr>
            <a:lvl1pPr algn="ctr" rtl="1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defRPr>
            </a:lvl1pPr>
          </a:lstStyle>
          <a:p>
            <a:r>
              <a:rPr lang="fa-IR" sz="4000" dirty="0">
                <a:solidFill>
                  <a:srgbClr val="7030A0"/>
                </a:solidFill>
              </a:rPr>
              <a:t>معیارهای</a:t>
            </a:r>
            <a:r>
              <a:rPr lang="fa-IR" sz="4000" dirty="0" smtClean="0">
                <a:solidFill>
                  <a:srgbClr val="7030A0"/>
                </a:solidFill>
              </a:rPr>
              <a:t> فرایندی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6140" y="4186415"/>
            <a:ext cx="4793224" cy="26715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دسترسی به فناوری های تولید</a:t>
            </a:r>
            <a:endPara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سطوح </a:t>
            </a: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پیچیدگی </a:t>
            </a: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فناوری ها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دسترسی به فناوری کل زنجیره تولید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اثر فناوری </a:t>
            </a: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بر </a:t>
            </a: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خودکفایی صنعت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سطح </a:t>
            </a: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بلوغ </a:t>
            </a: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فناوری و میزان </a:t>
            </a: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همراهی با تحولات </a:t>
            </a: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فناوری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50970" y="4073201"/>
            <a:ext cx="5493334" cy="20322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سطح پیچیدگی عملیات و نگهداری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انعطاف پذیری </a:t>
            </a: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فرایند- محصول </a:t>
            </a: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(تنوع محصول و ظرفیت عملیاتی)</a:t>
            </a:r>
            <a:endParaRPr lang="en-US" sz="2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charset="0"/>
              <a:ea typeface="Source Sans Pro" charset="0"/>
              <a:cs typeface="Source Sans Pro" charset="0"/>
            </a:endParaRP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نرخ </a:t>
            </a: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تبدیل </a:t>
            </a: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مواد و یوتیلیتی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انتخاب ظرفیت اسمی واحد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عدم نیاز به تجهیزات خاص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59292" y="147826"/>
            <a:ext cx="10226674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rmAutofit lnSpcReduction="10000"/>
          </a:bodyPr>
          <a:lstStyle/>
          <a:p>
            <a:pPr algn="ctr" rtl="1">
              <a:spcBef>
                <a:spcPts val="0"/>
              </a:spcBef>
            </a:pPr>
            <a:r>
              <a:rPr lang="fa-IR" sz="4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ارزش گذاری </a:t>
            </a:r>
            <a:r>
              <a:rPr lang="fa-IR" sz="4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و الویت بندی  فناوری برتر</a:t>
            </a:r>
            <a:endParaRPr lang="en-US" sz="4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374" y="1779407"/>
            <a:ext cx="3412353" cy="22705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88374" y="1032032"/>
            <a:ext cx="3274622" cy="429186"/>
          </a:xfrm>
          <a:prstGeom prst="rect">
            <a:avLst/>
          </a:prstGeom>
          <a:noFill/>
        </p:spPr>
        <p:txBody>
          <a:bodyPr wrap="square" lIns="91438" tIns="45719" rIns="91438" bIns="45719" rtlCol="0">
            <a:noAutofit/>
          </a:bodyPr>
          <a:lstStyle/>
          <a:p>
            <a:pPr algn="ctr" rtl="1"/>
            <a:r>
              <a:rPr lang="fa-IR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معیارهای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 </a:t>
            </a:r>
            <a:r>
              <a:rPr lang="fa-IR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فناوری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charset="0"/>
              <a:ea typeface="Source Sans Pro" charset="0"/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637" y="1710431"/>
            <a:ext cx="3233424" cy="227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9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35" grpId="0"/>
      <p:bldP spid="40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14747" y="4198107"/>
            <a:ext cx="5860472" cy="2174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174625" indent="-174625" algn="r" rtl="1">
              <a:buFont typeface="Arial" panose="020B0604020202020204" pitchFamily="34" charset="0"/>
              <a:buChar char="•"/>
              <a:defRPr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defRPr>
            </a:lvl1pPr>
          </a:lstStyle>
          <a:p>
            <a:r>
              <a:rPr lang="fa-IR" dirty="0"/>
              <a:t>میزان عرضه و تقاضا و تولید و </a:t>
            </a:r>
            <a:r>
              <a:rPr lang="fa-IR" dirty="0" smtClean="0"/>
              <a:t>مصرف</a:t>
            </a:r>
            <a:br>
              <a:rPr lang="fa-IR" dirty="0" smtClean="0"/>
            </a:br>
            <a:r>
              <a:rPr lang="fa-IR" dirty="0" smtClean="0"/>
              <a:t> </a:t>
            </a:r>
            <a:r>
              <a:rPr lang="fa-IR" dirty="0"/>
              <a:t>ایران-منطقه و جهان </a:t>
            </a:r>
            <a:r>
              <a:rPr lang="fa-IR" dirty="0" smtClean="0"/>
              <a:t>مواد اولیه- محصول</a:t>
            </a:r>
            <a:endParaRPr lang="fa-IR" dirty="0"/>
          </a:p>
          <a:p>
            <a:r>
              <a:rPr lang="fa-IR" dirty="0" smtClean="0"/>
              <a:t>دسترسی </a:t>
            </a:r>
            <a:r>
              <a:rPr lang="fa-IR" dirty="0"/>
              <a:t>محصول</a:t>
            </a:r>
          </a:p>
          <a:p>
            <a:r>
              <a:rPr lang="fa-IR" dirty="0"/>
              <a:t>دسترسی به کاتالیست</a:t>
            </a:r>
          </a:p>
          <a:p>
            <a:r>
              <a:rPr lang="fa-IR" dirty="0"/>
              <a:t>دسترسی به مواد اولیه</a:t>
            </a:r>
          </a:p>
          <a:p>
            <a:r>
              <a:rPr lang="fa-IR" dirty="0"/>
              <a:t>دسترسی به یوتیلیتی</a:t>
            </a:r>
          </a:p>
          <a:p>
            <a:endParaRPr lang="fa-IR" dirty="0"/>
          </a:p>
        </p:txBody>
      </p:sp>
      <p:sp>
        <p:nvSpPr>
          <p:cNvPr id="18" name="TextBox 17"/>
          <p:cNvSpPr txBox="1"/>
          <p:nvPr/>
        </p:nvSpPr>
        <p:spPr>
          <a:xfrm>
            <a:off x="1836472" y="981193"/>
            <a:ext cx="2960267" cy="429186"/>
          </a:xfrm>
          <a:prstGeom prst="rect">
            <a:avLst/>
          </a:prstGeom>
          <a:noFill/>
        </p:spPr>
        <p:txBody>
          <a:bodyPr wrap="square" lIns="91438" tIns="45719" rIns="91438" bIns="45719" rtlCol="0">
            <a:noAutofit/>
          </a:bodyPr>
          <a:lstStyle/>
          <a:p>
            <a:pPr algn="ctr" rtl="1"/>
            <a:r>
              <a:rPr lang="fa-IR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معیارهای بازار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939" y="1855198"/>
            <a:ext cx="3411334" cy="2155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59292" y="147826"/>
            <a:ext cx="10226674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rmAutofit lnSpcReduction="10000"/>
          </a:bodyPr>
          <a:lstStyle/>
          <a:p>
            <a:pPr algn="ctr" rtl="1">
              <a:spcBef>
                <a:spcPts val="0"/>
              </a:spcBef>
            </a:pPr>
            <a:r>
              <a:rPr lang="fa-IR" sz="4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ارزش گذاری </a:t>
            </a:r>
            <a:r>
              <a:rPr lang="fa-IR" sz="4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و الویت بندی  فناوری برتر</a:t>
            </a:r>
            <a:endParaRPr lang="en-US" sz="4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33085" y="926402"/>
            <a:ext cx="3846286" cy="379591"/>
          </a:xfrm>
          <a:prstGeom prst="rect">
            <a:avLst/>
          </a:prstGeom>
          <a:noFill/>
        </p:spPr>
        <p:txBody>
          <a:bodyPr wrap="square" lIns="91438" tIns="45719" rIns="91438" bIns="45719" rtlCol="0">
            <a:noAutofit/>
          </a:bodyPr>
          <a:lstStyle>
            <a:defPPr>
              <a:defRPr lang="en-US"/>
            </a:defPPr>
            <a:lvl1pPr algn="ctr" rtl="1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defRPr>
            </a:lvl1pPr>
          </a:lstStyle>
          <a:p>
            <a:r>
              <a:rPr lang="fa-IR" sz="4000" dirty="0">
                <a:solidFill>
                  <a:srgbClr val="7030A0"/>
                </a:solidFill>
              </a:rPr>
              <a:t>معیارهای</a:t>
            </a:r>
            <a:r>
              <a:rPr lang="fa-IR" sz="4000" dirty="0" smtClean="0"/>
              <a:t> </a:t>
            </a:r>
            <a:r>
              <a:rPr lang="fa-IR" sz="4000" dirty="0" smtClean="0">
                <a:solidFill>
                  <a:srgbClr val="7030A0"/>
                </a:solidFill>
              </a:rPr>
              <a:t>اقتصادی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33758" y="3969971"/>
            <a:ext cx="5365172" cy="19371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4625" indent="-174625" algn="r" rt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قیمت </a:t>
            </a: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تکنولوژی</a:t>
            </a:r>
          </a:p>
          <a:p>
            <a:pPr marL="174625" indent="-174625" algn="r" rt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هزینه مواد </a:t>
            </a: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اولیه </a:t>
            </a:r>
            <a:endParaRPr lang="fa-IR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174625" indent="-174625" algn="r" rt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قیمت محصول نهایی در ایران و جهان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هزینه مصرف یوتیلیتی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هزینه سرمایه گذاری</a:t>
            </a:r>
          </a:p>
          <a:p>
            <a:pPr marL="174625" indent="-174625" algn="r" rt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هزینه </a:t>
            </a: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های عملیاتی (نصب و راه اندازی)</a:t>
            </a:r>
          </a:p>
          <a:p>
            <a:pPr marL="174625" indent="-174625" algn="r" rt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هزینه های تعمیر و </a:t>
            </a: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نگهداری</a:t>
            </a:r>
          </a:p>
          <a:p>
            <a:pPr marL="174625" indent="-174625" algn="r" rt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بازگشت سرمایه</a:t>
            </a:r>
            <a:endParaRPr lang="fa-I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473" y="1706197"/>
            <a:ext cx="3332898" cy="22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5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8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83501" y="1057827"/>
            <a:ext cx="4617990" cy="379591"/>
          </a:xfrm>
          <a:prstGeom prst="rect">
            <a:avLst/>
          </a:prstGeom>
          <a:noFill/>
        </p:spPr>
        <p:txBody>
          <a:bodyPr wrap="square" lIns="91438" tIns="45719" rIns="91438" bIns="45719" rtlCol="0">
            <a:noAutofit/>
          </a:bodyPr>
          <a:lstStyle>
            <a:defPPr>
              <a:defRPr lang="en-US"/>
            </a:defPPr>
            <a:lvl1pPr algn="ctr" rtl="1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defRPr>
            </a:lvl1pPr>
          </a:lstStyle>
          <a:p>
            <a:r>
              <a:rPr lang="fa-IR" sz="4000" dirty="0" smtClean="0">
                <a:solidFill>
                  <a:srgbClr val="7030A0"/>
                </a:solidFill>
              </a:rPr>
              <a:t>معیارهای محیط زیستی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53145" y="1151590"/>
            <a:ext cx="3337197" cy="379591"/>
          </a:xfrm>
          <a:prstGeom prst="rect">
            <a:avLst/>
          </a:prstGeom>
          <a:noFill/>
        </p:spPr>
        <p:txBody>
          <a:bodyPr wrap="square" lIns="91438" tIns="45719" rIns="91438" bIns="45719" rtlCol="0">
            <a:noAutofit/>
          </a:bodyPr>
          <a:lstStyle>
            <a:defPPr>
              <a:defRPr lang="en-US"/>
            </a:defPPr>
            <a:lvl1pPr algn="ctr" rtl="1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defRPr>
            </a:lvl1pPr>
          </a:lstStyle>
          <a:p>
            <a:r>
              <a:rPr lang="fa-IR" sz="4000" dirty="0" smtClean="0">
                <a:solidFill>
                  <a:srgbClr val="7030A0"/>
                </a:solidFill>
              </a:rPr>
              <a:t>سایر معیارها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3501" y="4263128"/>
            <a:ext cx="5309128" cy="1973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اثر تکنولوژی در </a:t>
            </a: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آلودگی محیط زیست</a:t>
            </a:r>
            <a:endParaRPr lang="fa-I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آلودگی آب و هوا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آلودگی صوتی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بحث انرژی و ملاحظات انتشار گازهای </a:t>
            </a: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آلوده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پساب ها و ضایعات 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سادگی </a:t>
            </a: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 ایمنی در عملکرد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174625" indent="-174625" algn="r" rtl="1">
              <a:buFont typeface="Arial" panose="020B0604020202020204" pitchFamily="34" charset="0"/>
              <a:buChar char="•"/>
            </a:pPr>
            <a:endParaRPr lang="fa-IR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67465" y="4418919"/>
            <a:ext cx="3250408" cy="830997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endParaRPr lang="en-US" sz="1600" dirty="0">
              <a:solidFill>
                <a:schemeClr val="tx2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7328" y="4292362"/>
            <a:ext cx="4863684" cy="232318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دسترسی به نیروهای متخصص در طراحی و ساخت و بهره برداری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عوامل لجستیکی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عوامل اجتماعی</a:t>
            </a:r>
          </a:p>
          <a:p>
            <a:pPr marL="174625" indent="-174625" algn="r" rtl="1">
              <a:buFont typeface="Arial" panose="020B0604020202020204" pitchFamily="34" charset="0"/>
              <a:buChar char="•"/>
            </a:pPr>
            <a:r>
              <a:rPr lang="fa-I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عوامل سیاسی- امنیتی و پدافند غیرعامل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fa-I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69" y="1831111"/>
            <a:ext cx="3063186" cy="2343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115" y="1838606"/>
            <a:ext cx="3224929" cy="22728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9292" y="147826"/>
            <a:ext cx="10226674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rmAutofit lnSpcReduction="10000"/>
          </a:bodyPr>
          <a:lstStyle/>
          <a:p>
            <a:pPr algn="ctr" rtl="1">
              <a:spcBef>
                <a:spcPts val="0"/>
              </a:spcBef>
            </a:pPr>
            <a:r>
              <a:rPr lang="fa-IR" sz="4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ارزش گذاری </a:t>
            </a:r>
            <a:r>
              <a:rPr lang="fa-IR" sz="4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و الویت بندی  فناوری برتر</a:t>
            </a:r>
            <a:endParaRPr lang="en-US" sz="4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907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5" grpId="0"/>
      <p:bldP spid="36" grpId="0"/>
      <p:bldP spid="2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524"/>
            <a:ext cx="1636503" cy="16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464010"/>
              </p:ext>
            </p:extLst>
          </p:nvPr>
        </p:nvGraphicFramePr>
        <p:xfrm>
          <a:off x="477078" y="1870020"/>
          <a:ext cx="10920915" cy="4221781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990664">
                  <a:extLst>
                    <a:ext uri="{9D8B030D-6E8A-4147-A177-3AD203B41FA5}">
                      <a16:colId xmlns:a16="http://schemas.microsoft.com/office/drawing/2014/main" val="4127568336"/>
                    </a:ext>
                  </a:extLst>
                </a:gridCol>
                <a:gridCol w="1044823">
                  <a:extLst>
                    <a:ext uri="{9D8B030D-6E8A-4147-A177-3AD203B41FA5}">
                      <a16:colId xmlns:a16="http://schemas.microsoft.com/office/drawing/2014/main" val="3261882477"/>
                    </a:ext>
                  </a:extLst>
                </a:gridCol>
                <a:gridCol w="1071901">
                  <a:extLst>
                    <a:ext uri="{9D8B030D-6E8A-4147-A177-3AD203B41FA5}">
                      <a16:colId xmlns:a16="http://schemas.microsoft.com/office/drawing/2014/main" val="1353956489"/>
                    </a:ext>
                  </a:extLst>
                </a:gridCol>
                <a:gridCol w="1297565">
                  <a:extLst>
                    <a:ext uri="{9D8B030D-6E8A-4147-A177-3AD203B41FA5}">
                      <a16:colId xmlns:a16="http://schemas.microsoft.com/office/drawing/2014/main" val="3865658746"/>
                    </a:ext>
                  </a:extLst>
                </a:gridCol>
                <a:gridCol w="1297565">
                  <a:extLst>
                    <a:ext uri="{9D8B030D-6E8A-4147-A177-3AD203B41FA5}">
                      <a16:colId xmlns:a16="http://schemas.microsoft.com/office/drawing/2014/main" val="510780059"/>
                    </a:ext>
                  </a:extLst>
                </a:gridCol>
                <a:gridCol w="929733">
                  <a:extLst>
                    <a:ext uri="{9D8B030D-6E8A-4147-A177-3AD203B41FA5}">
                      <a16:colId xmlns:a16="http://schemas.microsoft.com/office/drawing/2014/main" val="3596295948"/>
                    </a:ext>
                  </a:extLst>
                </a:gridCol>
                <a:gridCol w="929733">
                  <a:extLst>
                    <a:ext uri="{9D8B030D-6E8A-4147-A177-3AD203B41FA5}">
                      <a16:colId xmlns:a16="http://schemas.microsoft.com/office/drawing/2014/main" val="4289798585"/>
                    </a:ext>
                  </a:extLst>
                </a:gridCol>
                <a:gridCol w="1363007">
                  <a:extLst>
                    <a:ext uri="{9D8B030D-6E8A-4147-A177-3AD203B41FA5}">
                      <a16:colId xmlns:a16="http://schemas.microsoft.com/office/drawing/2014/main" val="3531378633"/>
                    </a:ext>
                  </a:extLst>
                </a:gridCol>
                <a:gridCol w="1109921">
                  <a:extLst>
                    <a:ext uri="{9D8B030D-6E8A-4147-A177-3AD203B41FA5}">
                      <a16:colId xmlns:a16="http://schemas.microsoft.com/office/drawing/2014/main" val="2776677419"/>
                    </a:ext>
                  </a:extLst>
                </a:gridCol>
                <a:gridCol w="886003">
                  <a:extLst>
                    <a:ext uri="{9D8B030D-6E8A-4147-A177-3AD203B41FA5}">
                      <a16:colId xmlns:a16="http://schemas.microsoft.com/office/drawing/2014/main" val="2464604977"/>
                    </a:ext>
                  </a:extLst>
                </a:gridCol>
              </a:tblGrid>
              <a:tr h="690451">
                <a:tc row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تکنولوژی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ماتریس عوامل </a:t>
                      </a:r>
                      <a:r>
                        <a:rPr lang="fa-IR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موثر در انتخاب تکنولوژی برتر و وزن دهی به آنها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386902"/>
                  </a:ext>
                </a:extLst>
              </a:tr>
              <a:tr h="5859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معیارهای فناوری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معیارهای فرایندی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معیارهای اقتصادی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معیارهای محیط زیستی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240493"/>
                  </a:ext>
                </a:extLst>
              </a:tr>
              <a:tr h="998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دسترسی به تکنولوژی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تولید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اثر تکنولوژی بر خودکفایی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صنعت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نرخ تبدیل مواد و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یوتیلیتی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0" indent="-9525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عدم نیاز به تجهیزات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خاص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قیمت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تکنولوژی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هزینه سرمایه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گذاری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هزینه های عملیاتی (نصب و راه اندازی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)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آلودگی </a:t>
                      </a: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محیط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زیست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5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پساب ها و ضایعات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5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018376"/>
                  </a:ext>
                </a:extLst>
              </a:tr>
              <a:tr h="57646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تکنولوژی 1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702658"/>
                  </a:ext>
                </a:extLst>
              </a:tr>
              <a:tr h="685026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تکنولوژی 2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321536"/>
                  </a:ext>
                </a:extLst>
              </a:tr>
              <a:tr h="61646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تکنولوژی 3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 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524808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5084088" y="5054980"/>
            <a:ext cx="278295" cy="2726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26856" y="4308531"/>
            <a:ext cx="278295" cy="2726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0502" y="4990133"/>
            <a:ext cx="278295" cy="2726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58810" y="5061682"/>
            <a:ext cx="278295" cy="2726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55814" y="5659938"/>
            <a:ext cx="278295" cy="2726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148662" y="4333461"/>
            <a:ext cx="278295" cy="2726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455814" y="4391277"/>
            <a:ext cx="278295" cy="2726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4156864" y="4345620"/>
            <a:ext cx="285440" cy="272616"/>
            <a:chOff x="9734669" y="4333461"/>
            <a:chExt cx="285440" cy="272616"/>
          </a:xfrm>
        </p:grpSpPr>
        <p:sp>
          <p:nvSpPr>
            <p:cNvPr id="42" name="Rectangle 41"/>
            <p:cNvSpPr/>
            <p:nvPr/>
          </p:nvSpPr>
          <p:spPr>
            <a:xfrm>
              <a:off x="9734669" y="4333461"/>
              <a:ext cx="278295" cy="2726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9741813" y="4340605"/>
              <a:ext cx="278296" cy="26325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5042583" y="4337678"/>
            <a:ext cx="290727" cy="288499"/>
            <a:chOff x="5042583" y="4337678"/>
            <a:chExt cx="290727" cy="288499"/>
          </a:xfrm>
        </p:grpSpPr>
        <p:grpSp>
          <p:nvGrpSpPr>
            <p:cNvPr id="96" name="Group 95"/>
            <p:cNvGrpSpPr/>
            <p:nvPr/>
          </p:nvGrpSpPr>
          <p:grpSpPr>
            <a:xfrm>
              <a:off x="5047870" y="4344822"/>
              <a:ext cx="285440" cy="272616"/>
              <a:chOff x="9734669" y="4333461"/>
              <a:chExt cx="285440" cy="272616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9734669" y="4333461"/>
                <a:ext cx="278295" cy="27261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/>
              <p:cNvCxnSpPr/>
              <p:nvPr/>
            </p:nvCxnSpPr>
            <p:spPr>
              <a:xfrm flipH="1">
                <a:off x="9741813" y="4340605"/>
                <a:ext cx="278296" cy="26325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Connector 96"/>
            <p:cNvCxnSpPr/>
            <p:nvPr/>
          </p:nvCxnSpPr>
          <p:spPr>
            <a:xfrm>
              <a:off x="5042583" y="4337678"/>
              <a:ext cx="274320" cy="2884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angle 130"/>
          <p:cNvSpPr/>
          <p:nvPr/>
        </p:nvSpPr>
        <p:spPr>
          <a:xfrm>
            <a:off x="1765983" y="5667124"/>
            <a:ext cx="278295" cy="2726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7437677" y="4987626"/>
            <a:ext cx="278295" cy="2726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644526" y="4987626"/>
            <a:ext cx="278295" cy="2726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9731661" y="5631101"/>
            <a:ext cx="278295" cy="2726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/>
          <p:cNvGrpSpPr/>
          <p:nvPr/>
        </p:nvGrpSpPr>
        <p:grpSpPr>
          <a:xfrm>
            <a:off x="5117947" y="5599071"/>
            <a:ext cx="285440" cy="272616"/>
            <a:chOff x="9734669" y="4333461"/>
            <a:chExt cx="285440" cy="272616"/>
          </a:xfrm>
        </p:grpSpPr>
        <p:sp>
          <p:nvSpPr>
            <p:cNvPr id="82" name="Rectangle 81"/>
            <p:cNvSpPr/>
            <p:nvPr/>
          </p:nvSpPr>
          <p:spPr>
            <a:xfrm>
              <a:off x="9734669" y="4333461"/>
              <a:ext cx="278295" cy="2726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 flipH="1">
              <a:off x="9741813" y="4340605"/>
              <a:ext cx="278296" cy="26325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4080313" y="5613643"/>
            <a:ext cx="285440" cy="272616"/>
            <a:chOff x="9734669" y="4333461"/>
            <a:chExt cx="285440" cy="272616"/>
          </a:xfrm>
        </p:grpSpPr>
        <p:sp>
          <p:nvSpPr>
            <p:cNvPr id="101" name="Rectangle 100"/>
            <p:cNvSpPr/>
            <p:nvPr/>
          </p:nvSpPr>
          <p:spPr>
            <a:xfrm>
              <a:off x="9734669" y="4333461"/>
              <a:ext cx="278295" cy="2726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/>
            <p:cNvCxnSpPr/>
            <p:nvPr/>
          </p:nvCxnSpPr>
          <p:spPr>
            <a:xfrm flipH="1">
              <a:off x="9741813" y="4340605"/>
              <a:ext cx="278296" cy="26325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6104083" y="5606215"/>
            <a:ext cx="290727" cy="288499"/>
            <a:chOff x="5042583" y="4337678"/>
            <a:chExt cx="290727" cy="288499"/>
          </a:xfrm>
        </p:grpSpPr>
        <p:grpSp>
          <p:nvGrpSpPr>
            <p:cNvPr id="108" name="Group 107"/>
            <p:cNvGrpSpPr/>
            <p:nvPr/>
          </p:nvGrpSpPr>
          <p:grpSpPr>
            <a:xfrm>
              <a:off x="5047870" y="4344822"/>
              <a:ext cx="285440" cy="272616"/>
              <a:chOff x="9734669" y="4333461"/>
              <a:chExt cx="285440" cy="272616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9734669" y="4333461"/>
                <a:ext cx="278295" cy="27261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1" name="Straight Connector 110"/>
              <p:cNvCxnSpPr/>
              <p:nvPr/>
            </p:nvCxnSpPr>
            <p:spPr>
              <a:xfrm flipH="1">
                <a:off x="9741813" y="4340605"/>
                <a:ext cx="278296" cy="26325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9" name="Straight Connector 108"/>
            <p:cNvCxnSpPr/>
            <p:nvPr/>
          </p:nvCxnSpPr>
          <p:spPr>
            <a:xfrm>
              <a:off x="5042583" y="4337678"/>
              <a:ext cx="274320" cy="2884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8643557" y="5660162"/>
            <a:ext cx="290727" cy="288499"/>
            <a:chOff x="5042583" y="4337678"/>
            <a:chExt cx="290727" cy="288499"/>
          </a:xfrm>
        </p:grpSpPr>
        <p:grpSp>
          <p:nvGrpSpPr>
            <p:cNvPr id="118" name="Group 117"/>
            <p:cNvGrpSpPr/>
            <p:nvPr/>
          </p:nvGrpSpPr>
          <p:grpSpPr>
            <a:xfrm>
              <a:off x="5047870" y="4344822"/>
              <a:ext cx="285440" cy="272616"/>
              <a:chOff x="9734669" y="4333461"/>
              <a:chExt cx="285440" cy="272616"/>
            </a:xfrm>
          </p:grpSpPr>
          <p:sp>
            <p:nvSpPr>
              <p:cNvPr id="120" name="Rectangle 119"/>
              <p:cNvSpPr/>
              <p:nvPr/>
            </p:nvSpPr>
            <p:spPr>
              <a:xfrm>
                <a:off x="9734669" y="4333461"/>
                <a:ext cx="278295" cy="27261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 flipH="1">
                <a:off x="9741813" y="4340605"/>
                <a:ext cx="278296" cy="26325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9" name="Straight Connector 118"/>
            <p:cNvCxnSpPr/>
            <p:nvPr/>
          </p:nvCxnSpPr>
          <p:spPr>
            <a:xfrm>
              <a:off x="5042583" y="4337678"/>
              <a:ext cx="274320" cy="2884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9725444" y="4964970"/>
            <a:ext cx="290727" cy="288499"/>
            <a:chOff x="5042583" y="4337678"/>
            <a:chExt cx="290727" cy="288499"/>
          </a:xfrm>
        </p:grpSpPr>
        <p:grpSp>
          <p:nvGrpSpPr>
            <p:cNvPr id="123" name="Group 122"/>
            <p:cNvGrpSpPr/>
            <p:nvPr/>
          </p:nvGrpSpPr>
          <p:grpSpPr>
            <a:xfrm>
              <a:off x="5047870" y="4344822"/>
              <a:ext cx="285440" cy="272616"/>
              <a:chOff x="9734669" y="4333461"/>
              <a:chExt cx="285440" cy="272616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9734669" y="4333461"/>
                <a:ext cx="278295" cy="27261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 flipH="1">
                <a:off x="9741813" y="4340605"/>
                <a:ext cx="278296" cy="26325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4" name="Straight Connector 123"/>
            <p:cNvCxnSpPr/>
            <p:nvPr/>
          </p:nvCxnSpPr>
          <p:spPr>
            <a:xfrm>
              <a:off x="5042583" y="4337678"/>
              <a:ext cx="274320" cy="2884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6134562" y="4962694"/>
            <a:ext cx="285440" cy="272616"/>
            <a:chOff x="9734669" y="4333461"/>
            <a:chExt cx="285440" cy="272616"/>
          </a:xfrm>
        </p:grpSpPr>
        <p:sp>
          <p:nvSpPr>
            <p:cNvPr id="128" name="Rectangle 127"/>
            <p:cNvSpPr/>
            <p:nvPr/>
          </p:nvSpPr>
          <p:spPr>
            <a:xfrm>
              <a:off x="9734669" y="4333461"/>
              <a:ext cx="278295" cy="2726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Straight Connector 128"/>
            <p:cNvCxnSpPr/>
            <p:nvPr/>
          </p:nvCxnSpPr>
          <p:spPr>
            <a:xfrm flipH="1">
              <a:off x="9741813" y="4340605"/>
              <a:ext cx="278296" cy="26325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4126833" y="4976060"/>
            <a:ext cx="285440" cy="272616"/>
            <a:chOff x="9734669" y="4333461"/>
            <a:chExt cx="285440" cy="272616"/>
          </a:xfrm>
        </p:grpSpPr>
        <p:sp>
          <p:nvSpPr>
            <p:cNvPr id="135" name="Rectangle 134"/>
            <p:cNvSpPr/>
            <p:nvPr/>
          </p:nvSpPr>
          <p:spPr>
            <a:xfrm>
              <a:off x="9734669" y="4333461"/>
              <a:ext cx="278295" cy="2726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6" name="Straight Connector 135"/>
            <p:cNvCxnSpPr/>
            <p:nvPr/>
          </p:nvCxnSpPr>
          <p:spPr>
            <a:xfrm flipH="1">
              <a:off x="9741813" y="4340605"/>
              <a:ext cx="278296" cy="26325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/>
          <p:cNvGrpSpPr/>
          <p:nvPr/>
        </p:nvGrpSpPr>
        <p:grpSpPr>
          <a:xfrm>
            <a:off x="3035716" y="4976060"/>
            <a:ext cx="285440" cy="272616"/>
            <a:chOff x="9734669" y="4333461"/>
            <a:chExt cx="285440" cy="272616"/>
          </a:xfrm>
        </p:grpSpPr>
        <p:sp>
          <p:nvSpPr>
            <p:cNvPr id="138" name="Rectangle 137"/>
            <p:cNvSpPr/>
            <p:nvPr/>
          </p:nvSpPr>
          <p:spPr>
            <a:xfrm>
              <a:off x="9734669" y="4333461"/>
              <a:ext cx="278295" cy="2726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/>
            <p:cNvCxnSpPr/>
            <p:nvPr/>
          </p:nvCxnSpPr>
          <p:spPr>
            <a:xfrm flipH="1">
              <a:off x="9741813" y="4340605"/>
              <a:ext cx="278296" cy="26325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/>
          <p:cNvGrpSpPr/>
          <p:nvPr/>
        </p:nvGrpSpPr>
        <p:grpSpPr>
          <a:xfrm>
            <a:off x="3008491" y="5635061"/>
            <a:ext cx="290727" cy="288499"/>
            <a:chOff x="5042583" y="4337678"/>
            <a:chExt cx="290727" cy="288499"/>
          </a:xfrm>
        </p:grpSpPr>
        <p:grpSp>
          <p:nvGrpSpPr>
            <p:cNvPr id="141" name="Group 140"/>
            <p:cNvGrpSpPr/>
            <p:nvPr/>
          </p:nvGrpSpPr>
          <p:grpSpPr>
            <a:xfrm>
              <a:off x="5047870" y="4344822"/>
              <a:ext cx="285440" cy="272616"/>
              <a:chOff x="9734669" y="4333461"/>
              <a:chExt cx="285440" cy="272616"/>
            </a:xfrm>
          </p:grpSpPr>
          <p:sp>
            <p:nvSpPr>
              <p:cNvPr id="143" name="Rectangle 142"/>
              <p:cNvSpPr/>
              <p:nvPr/>
            </p:nvSpPr>
            <p:spPr>
              <a:xfrm>
                <a:off x="9734669" y="4333461"/>
                <a:ext cx="278295" cy="27261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4" name="Straight Connector 143"/>
              <p:cNvCxnSpPr/>
              <p:nvPr/>
            </p:nvCxnSpPr>
            <p:spPr>
              <a:xfrm flipH="1">
                <a:off x="9741813" y="4340605"/>
                <a:ext cx="278296" cy="26325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2" name="Straight Connector 141"/>
            <p:cNvCxnSpPr/>
            <p:nvPr/>
          </p:nvCxnSpPr>
          <p:spPr>
            <a:xfrm>
              <a:off x="5042583" y="4337678"/>
              <a:ext cx="274320" cy="2884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/>
          <p:cNvGrpSpPr/>
          <p:nvPr/>
        </p:nvGrpSpPr>
        <p:grpSpPr>
          <a:xfrm>
            <a:off x="729358" y="4282790"/>
            <a:ext cx="290727" cy="288499"/>
            <a:chOff x="5042583" y="4337678"/>
            <a:chExt cx="290727" cy="288499"/>
          </a:xfrm>
        </p:grpSpPr>
        <p:grpSp>
          <p:nvGrpSpPr>
            <p:cNvPr id="146" name="Group 145"/>
            <p:cNvGrpSpPr/>
            <p:nvPr/>
          </p:nvGrpSpPr>
          <p:grpSpPr>
            <a:xfrm>
              <a:off x="5047870" y="4344822"/>
              <a:ext cx="285440" cy="272616"/>
              <a:chOff x="9734669" y="4333461"/>
              <a:chExt cx="285440" cy="272616"/>
            </a:xfrm>
          </p:grpSpPr>
          <p:sp>
            <p:nvSpPr>
              <p:cNvPr id="148" name="Rectangle 147"/>
              <p:cNvSpPr/>
              <p:nvPr/>
            </p:nvSpPr>
            <p:spPr>
              <a:xfrm>
                <a:off x="9734669" y="4333461"/>
                <a:ext cx="278295" cy="27261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9" name="Straight Connector 148"/>
              <p:cNvCxnSpPr/>
              <p:nvPr/>
            </p:nvCxnSpPr>
            <p:spPr>
              <a:xfrm flipH="1">
                <a:off x="9741813" y="4340605"/>
                <a:ext cx="278296" cy="26325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7" name="Straight Connector 146"/>
            <p:cNvCxnSpPr/>
            <p:nvPr/>
          </p:nvCxnSpPr>
          <p:spPr>
            <a:xfrm>
              <a:off x="5042583" y="4337678"/>
              <a:ext cx="274320" cy="2884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/>
          <p:cNvGrpSpPr/>
          <p:nvPr/>
        </p:nvGrpSpPr>
        <p:grpSpPr>
          <a:xfrm>
            <a:off x="1739657" y="4293131"/>
            <a:ext cx="285440" cy="272616"/>
            <a:chOff x="9734669" y="4333461"/>
            <a:chExt cx="285440" cy="272616"/>
          </a:xfrm>
        </p:grpSpPr>
        <p:sp>
          <p:nvSpPr>
            <p:cNvPr id="151" name="Rectangle 150"/>
            <p:cNvSpPr/>
            <p:nvPr/>
          </p:nvSpPr>
          <p:spPr>
            <a:xfrm>
              <a:off x="9734669" y="4333461"/>
              <a:ext cx="278295" cy="2726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Straight Connector 151"/>
            <p:cNvCxnSpPr/>
            <p:nvPr/>
          </p:nvCxnSpPr>
          <p:spPr>
            <a:xfrm flipH="1">
              <a:off x="9741813" y="4340605"/>
              <a:ext cx="278296" cy="26325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769242" y="5674450"/>
            <a:ext cx="290727" cy="288499"/>
            <a:chOff x="5042583" y="4337678"/>
            <a:chExt cx="290727" cy="288499"/>
          </a:xfrm>
        </p:grpSpPr>
        <p:grpSp>
          <p:nvGrpSpPr>
            <p:cNvPr id="154" name="Group 153"/>
            <p:cNvGrpSpPr/>
            <p:nvPr/>
          </p:nvGrpSpPr>
          <p:grpSpPr>
            <a:xfrm>
              <a:off x="5047870" y="4344822"/>
              <a:ext cx="285440" cy="272616"/>
              <a:chOff x="9734669" y="4333461"/>
              <a:chExt cx="285440" cy="272616"/>
            </a:xfrm>
          </p:grpSpPr>
          <p:sp>
            <p:nvSpPr>
              <p:cNvPr id="156" name="Rectangle 155"/>
              <p:cNvSpPr/>
              <p:nvPr/>
            </p:nvSpPr>
            <p:spPr>
              <a:xfrm>
                <a:off x="9734669" y="4333461"/>
                <a:ext cx="278295" cy="27261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 flipH="1">
                <a:off x="9741813" y="4340605"/>
                <a:ext cx="278296" cy="26325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5" name="Straight Connector 154"/>
            <p:cNvCxnSpPr/>
            <p:nvPr/>
          </p:nvCxnSpPr>
          <p:spPr>
            <a:xfrm>
              <a:off x="5042583" y="4337678"/>
              <a:ext cx="274320" cy="2884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/>
          <p:cNvGrpSpPr/>
          <p:nvPr/>
        </p:nvGrpSpPr>
        <p:grpSpPr>
          <a:xfrm>
            <a:off x="9764441" y="4333923"/>
            <a:ext cx="285440" cy="272616"/>
            <a:chOff x="9734669" y="4333461"/>
            <a:chExt cx="285440" cy="272616"/>
          </a:xfrm>
        </p:grpSpPr>
        <p:sp>
          <p:nvSpPr>
            <p:cNvPr id="159" name="Rectangle 158"/>
            <p:cNvSpPr/>
            <p:nvPr/>
          </p:nvSpPr>
          <p:spPr>
            <a:xfrm>
              <a:off x="9734669" y="4333461"/>
              <a:ext cx="278295" cy="2726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0" name="Straight Connector 159"/>
            <p:cNvCxnSpPr/>
            <p:nvPr/>
          </p:nvCxnSpPr>
          <p:spPr>
            <a:xfrm flipH="1">
              <a:off x="9741813" y="4340605"/>
              <a:ext cx="278296" cy="26325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oup 160"/>
          <p:cNvGrpSpPr/>
          <p:nvPr/>
        </p:nvGrpSpPr>
        <p:grpSpPr>
          <a:xfrm>
            <a:off x="8632094" y="4375394"/>
            <a:ext cx="290727" cy="288499"/>
            <a:chOff x="5042583" y="4337678"/>
            <a:chExt cx="290727" cy="288499"/>
          </a:xfrm>
        </p:grpSpPr>
        <p:grpSp>
          <p:nvGrpSpPr>
            <p:cNvPr id="162" name="Group 161"/>
            <p:cNvGrpSpPr/>
            <p:nvPr/>
          </p:nvGrpSpPr>
          <p:grpSpPr>
            <a:xfrm>
              <a:off x="5047870" y="4344822"/>
              <a:ext cx="285440" cy="272616"/>
              <a:chOff x="9734669" y="4333461"/>
              <a:chExt cx="285440" cy="272616"/>
            </a:xfrm>
          </p:grpSpPr>
          <p:sp>
            <p:nvSpPr>
              <p:cNvPr id="164" name="Rectangle 163"/>
              <p:cNvSpPr/>
              <p:nvPr/>
            </p:nvSpPr>
            <p:spPr>
              <a:xfrm>
                <a:off x="9734669" y="4333461"/>
                <a:ext cx="278295" cy="27261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5" name="Straight Connector 164"/>
              <p:cNvCxnSpPr/>
              <p:nvPr/>
            </p:nvCxnSpPr>
            <p:spPr>
              <a:xfrm flipH="1">
                <a:off x="9741813" y="4340605"/>
                <a:ext cx="278296" cy="26325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Straight Connector 162"/>
            <p:cNvCxnSpPr/>
            <p:nvPr/>
          </p:nvCxnSpPr>
          <p:spPr>
            <a:xfrm>
              <a:off x="5042583" y="4337678"/>
              <a:ext cx="274320" cy="2884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9766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52892" y="2642188"/>
            <a:ext cx="9768827" cy="73353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 rtl="1">
              <a:lnSpc>
                <a:spcPts val="5000"/>
              </a:lnSpc>
            </a:pPr>
            <a:r>
              <a:rPr lang="fa-I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 Titr" panose="00000700000000000000" pitchFamily="2" charset="-78"/>
              </a:rPr>
              <a:t>الگوی مناسب انتخاب تکنولوژی در صنایع پتروشیمیایی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4223" y="4064305"/>
            <a:ext cx="6677542" cy="6951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ctr" rtl="1">
              <a:lnSpc>
                <a:spcPts val="5000"/>
              </a:lnSpc>
            </a:pPr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 Titr" panose="00000700000000000000" pitchFamily="2" charset="-78"/>
              </a:rPr>
              <a:t>الهام زینالی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Titr" panose="00000700000000000000" pitchFamily="2" charset="-78"/>
            </a:endParaRPr>
          </a:p>
        </p:txBody>
      </p:sp>
      <p:pic>
        <p:nvPicPr>
          <p:cNvPr id="8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8" y="133082"/>
            <a:ext cx="1979818" cy="197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90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524"/>
            <a:ext cx="1636503" cy="16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365759" y="1409980"/>
          <a:ext cx="11537180" cy="5301716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046567">
                  <a:extLst>
                    <a:ext uri="{9D8B030D-6E8A-4147-A177-3AD203B41FA5}">
                      <a16:colId xmlns:a16="http://schemas.microsoft.com/office/drawing/2014/main" val="4127568336"/>
                    </a:ext>
                  </a:extLst>
                </a:gridCol>
                <a:gridCol w="1103782">
                  <a:extLst>
                    <a:ext uri="{9D8B030D-6E8A-4147-A177-3AD203B41FA5}">
                      <a16:colId xmlns:a16="http://schemas.microsoft.com/office/drawing/2014/main" val="3261882477"/>
                    </a:ext>
                  </a:extLst>
                </a:gridCol>
                <a:gridCol w="1132388">
                  <a:extLst>
                    <a:ext uri="{9D8B030D-6E8A-4147-A177-3AD203B41FA5}">
                      <a16:colId xmlns:a16="http://schemas.microsoft.com/office/drawing/2014/main" val="1353956489"/>
                    </a:ext>
                  </a:extLst>
                </a:gridCol>
                <a:gridCol w="1370786">
                  <a:extLst>
                    <a:ext uri="{9D8B030D-6E8A-4147-A177-3AD203B41FA5}">
                      <a16:colId xmlns:a16="http://schemas.microsoft.com/office/drawing/2014/main" val="3865658746"/>
                    </a:ext>
                  </a:extLst>
                </a:gridCol>
                <a:gridCol w="1370786">
                  <a:extLst>
                    <a:ext uri="{9D8B030D-6E8A-4147-A177-3AD203B41FA5}">
                      <a16:colId xmlns:a16="http://schemas.microsoft.com/office/drawing/2014/main" val="510780059"/>
                    </a:ext>
                  </a:extLst>
                </a:gridCol>
                <a:gridCol w="982198">
                  <a:extLst>
                    <a:ext uri="{9D8B030D-6E8A-4147-A177-3AD203B41FA5}">
                      <a16:colId xmlns:a16="http://schemas.microsoft.com/office/drawing/2014/main" val="3596295948"/>
                    </a:ext>
                  </a:extLst>
                </a:gridCol>
                <a:gridCol w="982198">
                  <a:extLst>
                    <a:ext uri="{9D8B030D-6E8A-4147-A177-3AD203B41FA5}">
                      <a16:colId xmlns:a16="http://schemas.microsoft.com/office/drawing/2014/main" val="4289798585"/>
                    </a:ext>
                  </a:extLst>
                </a:gridCol>
                <a:gridCol w="1439921">
                  <a:extLst>
                    <a:ext uri="{9D8B030D-6E8A-4147-A177-3AD203B41FA5}">
                      <a16:colId xmlns:a16="http://schemas.microsoft.com/office/drawing/2014/main" val="3531378633"/>
                    </a:ext>
                  </a:extLst>
                </a:gridCol>
                <a:gridCol w="1172554">
                  <a:extLst>
                    <a:ext uri="{9D8B030D-6E8A-4147-A177-3AD203B41FA5}">
                      <a16:colId xmlns:a16="http://schemas.microsoft.com/office/drawing/2014/main" val="2776677419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464604977"/>
                    </a:ext>
                  </a:extLst>
                </a:gridCol>
              </a:tblGrid>
              <a:tr h="857933">
                <a:tc row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تکنولوژی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عوامل موثر در انتخاب تکنولوژی برتر و وزن دهی به آنها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386902"/>
                  </a:ext>
                </a:extLst>
              </a:tr>
              <a:tr h="783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معیارهای فناوری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معیارهای فرایندی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معیارهای اقتصادی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معیارهای محیط زیستی</a:t>
                      </a:r>
                      <a:endParaRPr lang="en-US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جمع امتیازات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240493"/>
                  </a:ext>
                </a:extLst>
              </a:tr>
              <a:tr h="12406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دسترسی به تکنولوژی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تولید</a:t>
                      </a: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20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اثر تکنولوژی بر خودکفایی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صنعت</a:t>
                      </a: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5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نرخ تبدیل مواد و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یوتیلیتی</a:t>
                      </a: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15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0" indent="-9525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عدم نیاز به تجهیزات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خاص</a:t>
                      </a:r>
                    </a:p>
                    <a:p>
                      <a:pPr marL="9525" marR="0" indent="-9525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5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قیمت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تکنولوژی</a:t>
                      </a: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15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هزینه سرمایه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گذاری</a:t>
                      </a: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15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هزینه های عملیاتی (نصب و راه اندازی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)</a:t>
                      </a: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15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آلودگی محیط </a:t>
                      </a: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زیست</a:t>
                      </a: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10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5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درصد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018376"/>
                  </a:ext>
                </a:extLst>
              </a:tr>
              <a:tr h="78398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تکنولوژی 1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90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702658"/>
                  </a:ext>
                </a:extLst>
              </a:tr>
              <a:tr h="85119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تکنولوژی 2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75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321536"/>
                  </a:ext>
                </a:extLst>
              </a:tr>
              <a:tr h="78398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B Nazanin" panose="00000400000000000000" pitchFamily="2" charset="-78"/>
                        </a:rPr>
                        <a:t>تکنولوژی 3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60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66" marR="685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524808"/>
                  </a:ext>
                </a:extLst>
              </a:tr>
            </a:tbl>
          </a:graphicData>
        </a:graphic>
      </p:graphicFrame>
      <p:pic>
        <p:nvPicPr>
          <p:cNvPr id="11" name="Picture 10" descr="This animation shows a green circle revealed with a check mark in it.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116" y="3777297"/>
            <a:ext cx="1578964" cy="149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his animation shows a green circle revealed with a check mark in it.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9" y="3597640"/>
            <a:ext cx="1504914" cy="152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9549" y="4857407"/>
            <a:ext cx="5198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جلسات خبرگی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59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12409" y="654239"/>
            <a:ext cx="7267800" cy="725607"/>
          </a:xfrm>
        </p:spPr>
        <p:txBody>
          <a:bodyPr>
            <a:noAutofit/>
          </a:bodyPr>
          <a:lstStyle/>
          <a:p>
            <a:pPr algn="r" rtl="1"/>
            <a:r>
              <a:rPr lang="fa-IR" dirty="0" smtClean="0">
                <a:cs typeface="B Titr" panose="00000700000000000000" pitchFamily="2" charset="-78"/>
              </a:rPr>
              <a:t>فهرست مطالب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ACA9262-6C11-2731-8047-DF17D59A92FF}"/>
              </a:ext>
            </a:extLst>
          </p:cNvPr>
          <p:cNvSpPr/>
          <p:nvPr/>
        </p:nvSpPr>
        <p:spPr>
          <a:xfrm>
            <a:off x="-60590" y="106494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6332C5D-D91E-3D8B-989B-30E03337FDB9}"/>
              </a:ext>
            </a:extLst>
          </p:cNvPr>
          <p:cNvSpPr/>
          <p:nvPr/>
        </p:nvSpPr>
        <p:spPr>
          <a:xfrm>
            <a:off x="-60591" y="95477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4F184E4-1029-1280-93FE-5DFFE5F145CC}"/>
              </a:ext>
            </a:extLst>
          </p:cNvPr>
          <p:cNvSpPr/>
          <p:nvPr/>
        </p:nvSpPr>
        <p:spPr>
          <a:xfrm>
            <a:off x="-60590" y="95477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0EA653A-6B07-F3F4-AE84-33A52DB03236}"/>
              </a:ext>
            </a:extLst>
          </p:cNvPr>
          <p:cNvSpPr/>
          <p:nvPr/>
        </p:nvSpPr>
        <p:spPr>
          <a:xfrm>
            <a:off x="-60590" y="95477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86BA74E-900E-76A1-C877-A79F025023FC}"/>
              </a:ext>
            </a:extLst>
          </p:cNvPr>
          <p:cNvSpPr/>
          <p:nvPr/>
        </p:nvSpPr>
        <p:spPr>
          <a:xfrm>
            <a:off x="-60590" y="97315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raphic 4">
            <a:extLst>
              <a:ext uri="{FF2B5EF4-FFF2-40B4-BE49-F238E27FC236}">
                <a16:creationId xmlns:a16="http://schemas.microsoft.com/office/drawing/2014/main" id="{1B7E5136-268F-6C24-D84C-1639ADF61CA3}"/>
              </a:ext>
            </a:extLst>
          </p:cNvPr>
          <p:cNvSpPr/>
          <p:nvPr/>
        </p:nvSpPr>
        <p:spPr>
          <a:xfrm>
            <a:off x="-60591" y="9179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 Placeholder 40">
            <a:extLst>
              <a:ext uri="{FF2B5EF4-FFF2-40B4-BE49-F238E27FC236}">
                <a16:creationId xmlns:a16="http://schemas.microsoft.com/office/drawing/2014/main" id="{0B0553E8-3EF7-F73D-EFA2-CB4C183EED4F}"/>
              </a:ext>
            </a:extLst>
          </p:cNvPr>
          <p:cNvSpPr txBox="1">
            <a:spLocks/>
          </p:cNvSpPr>
          <p:nvPr/>
        </p:nvSpPr>
        <p:spPr>
          <a:xfrm>
            <a:off x="1266935" y="1980093"/>
            <a:ext cx="6604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6198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marR="0" lvl="0" indent="0" algn="r" defTabSz="1219170" rtl="1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پایش تکنولوژی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Text Placeholder 42">
            <a:extLst>
              <a:ext uri="{FF2B5EF4-FFF2-40B4-BE49-F238E27FC236}">
                <a16:creationId xmlns:a16="http://schemas.microsoft.com/office/drawing/2014/main" id="{236ED5AB-7C05-8B4A-A3CC-A39D2CC6E3FC}"/>
              </a:ext>
            </a:extLst>
          </p:cNvPr>
          <p:cNvSpPr txBox="1">
            <a:spLocks/>
          </p:cNvSpPr>
          <p:nvPr/>
        </p:nvSpPr>
        <p:spPr>
          <a:xfrm>
            <a:off x="1161457" y="5081920"/>
            <a:ext cx="6604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6198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marR="0" lvl="0" indent="0" algn="r" defTabSz="1219170" rtl="1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fa-IR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آیا تکمیل کل زنجیره ارزش در ایران امکان پذیر است؟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3" name="Text Placeholder 45">
            <a:extLst>
              <a:ext uri="{FF2B5EF4-FFF2-40B4-BE49-F238E27FC236}">
                <a16:creationId xmlns:a16="http://schemas.microsoft.com/office/drawing/2014/main" id="{C52FE912-A11A-540D-8D3F-6B31CEBBB1B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4659" y="3361971"/>
            <a:ext cx="6604000" cy="838200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20000"/>
              </a:lnSpc>
              <a:buNone/>
            </a:pPr>
            <a:r>
              <a:rPr lang="fa-IR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معیارهای انتخاب تکنولوژی برتر</a:t>
            </a:r>
            <a:endParaRPr lang="en-US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73B2D1-D0CF-FFBD-A0E1-107A4BFF996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4609" flipH="1">
            <a:off x="7725875" y="4344630"/>
            <a:ext cx="771792" cy="1217818"/>
          </a:xfrm>
          <a:prstGeom prst="rect">
            <a:avLst/>
          </a:prstGeom>
        </p:spPr>
      </p:pic>
      <p:pic>
        <p:nvPicPr>
          <p:cNvPr id="26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093" y="133082"/>
            <a:ext cx="1979818" cy="197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E2F563-1BE3-18A3-C570-A0676BAC03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3371170" flipH="1">
            <a:off x="7662703" y="1297700"/>
            <a:ext cx="771792" cy="12178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E2F563-1BE3-18A3-C570-A0676BAC03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3371170" flipH="1">
            <a:off x="7524517" y="2650258"/>
            <a:ext cx="771792" cy="12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55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973"/>
            <a:ext cx="1636503" cy="16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870265" y="4086195"/>
            <a:ext cx="2159917" cy="2044311"/>
          </a:xfrm>
          <a:prstGeom prst="ellipse">
            <a:avLst/>
          </a:prstGeom>
          <a:noFill/>
          <a:ln w="762000" cap="flat" cmpd="sng" algn="ctr">
            <a:solidFill>
              <a:srgbClr val="868587">
                <a:lumMod val="60000"/>
                <a:lumOff val="40000"/>
              </a:srgbClr>
            </a:solidFill>
            <a:prstDash val="solid"/>
            <a:round/>
          </a:ln>
          <a:effectLst/>
          <a:scene3d>
            <a:camera prst="isometricOffAxis1Top"/>
            <a:lightRig rig="soft" dir="t"/>
          </a:scene3d>
          <a:sp3d extrusionH="635000" prstMaterial="matte">
            <a:contourClr>
              <a:srgbClr val="E7E6E6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70265" y="3233542"/>
            <a:ext cx="2159917" cy="2044311"/>
          </a:xfrm>
          <a:prstGeom prst="ellipse">
            <a:avLst/>
          </a:prstGeom>
          <a:noFill/>
          <a:ln w="762000" cap="flat" cmpd="sng" algn="ctr">
            <a:solidFill>
              <a:srgbClr val="44546A"/>
            </a:solidFill>
            <a:prstDash val="solid"/>
            <a:round/>
          </a:ln>
          <a:effectLst/>
          <a:scene3d>
            <a:camera prst="isometricOffAxis1Top"/>
            <a:lightRig rig="soft" dir="t"/>
          </a:scene3d>
          <a:sp3d extrusionH="635000" prstMaterial="matte">
            <a:contourClr>
              <a:srgbClr val="E7E6E6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orem Ipsum…"/>
          <p:cNvSpPr txBox="1"/>
          <p:nvPr/>
        </p:nvSpPr>
        <p:spPr>
          <a:xfrm>
            <a:off x="510988" y="2861867"/>
            <a:ext cx="2583016" cy="1215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rmAutofit fontScale="92500" lnSpcReduction="20000"/>
          </a:bodyPr>
          <a:lstStyle/>
          <a:p>
            <a:pPr algn="justLow" defTabSz="825710" rtl="1">
              <a:lnSpc>
                <a:spcPct val="120000"/>
              </a:lnSpc>
              <a:defRPr sz="2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fa-IR" sz="2800" b="1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charset="0"/>
                <a:ea typeface="Source Sans Pro" charset="0"/>
                <a:cs typeface="B Titr" panose="00000700000000000000" pitchFamily="2" charset="-78"/>
                <a:sym typeface="Lato Bold"/>
              </a:rPr>
              <a:t>هیچ </a:t>
            </a:r>
            <a:r>
              <a:rPr lang="en-US" sz="2800" b="1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charset="0"/>
                <a:ea typeface="Source Sans Pro" charset="0"/>
                <a:cs typeface="B Titr" panose="00000700000000000000" pitchFamily="2" charset="-78"/>
                <a:sym typeface="Lato Bold"/>
              </a:rPr>
              <a:t>FS</a:t>
            </a:r>
            <a:r>
              <a:rPr lang="fa-IR" sz="2800" b="1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charset="0"/>
                <a:ea typeface="Source Sans Pro" charset="0"/>
                <a:cs typeface="B Titr" panose="00000700000000000000" pitchFamily="2" charset="-78"/>
                <a:sym typeface="Lato Bold"/>
              </a:rPr>
              <a:t> </a:t>
            </a:r>
            <a:r>
              <a:rPr lang="fa-IR" sz="2800" b="1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charset="0"/>
                <a:ea typeface="Source Sans Pro" charset="0"/>
                <a:cs typeface="B Titr" panose="00000700000000000000" pitchFamily="2" charset="-78"/>
                <a:sym typeface="Lato Bold"/>
              </a:rPr>
              <a:t>بدون </a:t>
            </a:r>
            <a:r>
              <a:rPr lang="fa-IR" sz="2800" b="1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charset="0"/>
                <a:ea typeface="Source Sans Pro" charset="0"/>
                <a:cs typeface="B Titr" panose="00000700000000000000" pitchFamily="2" charset="-78"/>
                <a:sym typeface="Lato Bold"/>
              </a:rPr>
              <a:t>پایش</a:t>
            </a:r>
            <a:r>
              <a:rPr lang="en-US" sz="2800" b="1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charset="0"/>
                <a:ea typeface="Source Sans Pro" charset="0"/>
                <a:cs typeface="B Titr" panose="00000700000000000000" pitchFamily="2" charset="-78"/>
                <a:sym typeface="Lato Bold"/>
              </a:rPr>
              <a:t> </a:t>
            </a:r>
            <a:r>
              <a:rPr lang="fa-IR" sz="2800" b="1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charset="0"/>
                <a:ea typeface="Source Sans Pro" charset="0"/>
                <a:cs typeface="B Titr" panose="00000700000000000000" pitchFamily="2" charset="-78"/>
                <a:sym typeface="Lato Bold"/>
              </a:rPr>
              <a:t>تکنولوژی </a:t>
            </a:r>
            <a:r>
              <a:rPr lang="fa-IR" sz="2800" b="1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charset="0"/>
                <a:ea typeface="Source Sans Pro" charset="0"/>
                <a:cs typeface="B Titr" panose="00000700000000000000" pitchFamily="2" charset="-78"/>
                <a:sym typeface="Lato Bold"/>
              </a:rPr>
              <a:t>مفهوم </a:t>
            </a:r>
            <a:r>
              <a:rPr lang="fa-IR" sz="2800" b="1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charset="0"/>
                <a:ea typeface="Source Sans Pro" charset="0"/>
                <a:cs typeface="B Titr" panose="00000700000000000000" pitchFamily="2" charset="-78"/>
                <a:sym typeface="Lato Bold"/>
              </a:rPr>
              <a:t>نخواهد داشت</a:t>
            </a:r>
            <a:endParaRPr sz="2800" b="1" dirty="0">
              <a:solidFill>
                <a:srgbClr val="000000">
                  <a:lumMod val="85000"/>
                  <a:lumOff val="1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charset="0"/>
              <a:ea typeface="Source Sans Pro" charset="0"/>
              <a:cs typeface="B Titr" panose="00000700000000000000" pitchFamily="2" charset="-78"/>
              <a:sym typeface="Lato Regular"/>
            </a:endParaRPr>
          </a:p>
        </p:txBody>
      </p:sp>
      <p:sp>
        <p:nvSpPr>
          <p:cNvPr id="6" name="Lorem Ipsum…"/>
          <p:cNvSpPr txBox="1"/>
          <p:nvPr/>
        </p:nvSpPr>
        <p:spPr>
          <a:xfrm>
            <a:off x="439675" y="4255697"/>
            <a:ext cx="2717245" cy="1215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rmAutofit/>
          </a:bodyPr>
          <a:lstStyle/>
          <a:p>
            <a:pPr algn="justLow" defTabSz="825710" rtl="1">
              <a:lnSpc>
                <a:spcPct val="120000"/>
              </a:lnSpc>
              <a:defRPr sz="2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fa-IR" sz="2800" b="1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charset="0"/>
                <a:ea typeface="Source Sans Pro" charset="0"/>
                <a:cs typeface="B Titr" panose="00000700000000000000" pitchFamily="2" charset="-78"/>
                <a:sym typeface="Lato Regular"/>
              </a:rPr>
              <a:t>عدم تقلید از سایر </a:t>
            </a:r>
            <a:r>
              <a:rPr lang="fa-IR" sz="2800" b="1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charset="0"/>
                <a:ea typeface="Source Sans Pro" charset="0"/>
                <a:cs typeface="B Titr" panose="00000700000000000000" pitchFamily="2" charset="-78"/>
                <a:sym typeface="Lato Regular"/>
              </a:rPr>
              <a:t>کشورها</a:t>
            </a:r>
            <a:endParaRPr sz="2800" b="1" dirty="0">
              <a:solidFill>
                <a:srgbClr val="000000">
                  <a:lumMod val="85000"/>
                  <a:lumOff val="1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charset="0"/>
              <a:ea typeface="Source Sans Pro" charset="0"/>
              <a:cs typeface="B Titr" panose="00000700000000000000" pitchFamily="2" charset="-78"/>
              <a:sym typeface="Lato Regular"/>
            </a:endParaRPr>
          </a:p>
        </p:txBody>
      </p:sp>
      <p:cxnSp>
        <p:nvCxnSpPr>
          <p:cNvPr id="7" name="Elbow Connector 6"/>
          <p:cNvCxnSpPr>
            <a:stCxn id="14" idx="6"/>
          </p:cNvCxnSpPr>
          <p:nvPr/>
        </p:nvCxnSpPr>
        <p:spPr>
          <a:xfrm>
            <a:off x="3833492" y="3666144"/>
            <a:ext cx="635413" cy="0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B71D30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8" name="Straight Connector 7"/>
          <p:cNvCxnSpPr/>
          <p:nvPr/>
        </p:nvCxnSpPr>
        <p:spPr>
          <a:xfrm>
            <a:off x="3929050" y="4547112"/>
            <a:ext cx="594182" cy="0"/>
          </a:xfrm>
          <a:prstGeom prst="line">
            <a:avLst/>
          </a:prstGeom>
          <a:noFill/>
          <a:ln w="6350" cap="flat" cmpd="sng" algn="ctr">
            <a:solidFill>
              <a:srgbClr val="44546A"/>
            </a:solidFill>
            <a:prstDash val="solid"/>
            <a:miter lim="800000"/>
            <a:headEnd type="oval"/>
            <a:tailEnd type="none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rot="10800000">
            <a:off x="7269658" y="5232559"/>
            <a:ext cx="594182" cy="0"/>
          </a:xfrm>
          <a:prstGeom prst="line">
            <a:avLst/>
          </a:prstGeom>
          <a:noFill/>
          <a:ln w="6350" cap="flat" cmpd="sng" algn="ctr">
            <a:solidFill>
              <a:srgbClr val="868587">
                <a:lumMod val="60000"/>
                <a:lumOff val="40000"/>
              </a:srgbClr>
            </a:solidFill>
            <a:prstDash val="solid"/>
            <a:miter lim="800000"/>
            <a:headEnd type="oval"/>
            <a:tailEnd type="none"/>
          </a:ln>
          <a:effectLst/>
        </p:spPr>
      </p:cxnSp>
      <p:sp>
        <p:nvSpPr>
          <p:cNvPr id="11" name="Oval 10"/>
          <p:cNvSpPr/>
          <p:nvPr/>
        </p:nvSpPr>
        <p:spPr>
          <a:xfrm>
            <a:off x="3348731" y="4277010"/>
            <a:ext cx="580319" cy="580319"/>
          </a:xfrm>
          <a:prstGeom prst="ellipse">
            <a:avLst/>
          </a:prstGeom>
          <a:noFill/>
          <a:ln w="254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53173" y="3375984"/>
            <a:ext cx="580319" cy="580319"/>
          </a:xfrm>
          <a:prstGeom prst="ellipse">
            <a:avLst/>
          </a:prstGeom>
          <a:noFill/>
          <a:ln w="25400" cap="flat" cmpd="sng" algn="ctr">
            <a:solidFill>
              <a:srgbClr val="CC161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88504" y="4909824"/>
            <a:ext cx="580319" cy="580319"/>
          </a:xfrm>
          <a:prstGeom prst="ellipse">
            <a:avLst/>
          </a:prstGeom>
          <a:noFill/>
          <a:ln w="25400" cap="flat" cmpd="sng" algn="ctr">
            <a:solidFill>
              <a:srgbClr val="86858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891087" y="2353829"/>
            <a:ext cx="2159917" cy="2044311"/>
          </a:xfrm>
          <a:prstGeom prst="ellipse">
            <a:avLst/>
          </a:prstGeom>
          <a:noFill/>
          <a:ln w="762000" cap="flat" cmpd="sng" algn="ctr">
            <a:solidFill>
              <a:srgbClr val="CC1618"/>
            </a:solidFill>
            <a:prstDash val="solid"/>
            <a:round/>
          </a:ln>
          <a:effectLst/>
          <a:scene3d>
            <a:camera prst="isometricOffAxis1Top"/>
            <a:lightRig rig="soft" dir="t"/>
          </a:scene3d>
          <a:sp3d extrusionH="635000" prstMaterial="matte">
            <a:contourClr>
              <a:srgbClr val="E7E6E6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Lorem Ipsum…"/>
          <p:cNvSpPr txBox="1"/>
          <p:nvPr/>
        </p:nvSpPr>
        <p:spPr>
          <a:xfrm>
            <a:off x="8760634" y="4592284"/>
            <a:ext cx="2825552" cy="1215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/>
          <a:p>
            <a:pPr algn="justLow" defTabSz="825710" rtl="1">
              <a:lnSpc>
                <a:spcPct val="120000"/>
              </a:lnSpc>
              <a:defRPr sz="2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fa-IR" sz="2800" b="1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charset="0"/>
                <a:ea typeface="Source Sans Pro" charset="0"/>
                <a:cs typeface="B Titr" panose="00000700000000000000" pitchFamily="2" charset="-78"/>
                <a:sym typeface="Lato Regular"/>
              </a:rPr>
              <a:t>انتخاب واحدها یا فناوری های موجود با استفاده از پایش تکنولوژی انجام شده </a:t>
            </a:r>
            <a:endParaRPr sz="2800" b="1" dirty="0">
              <a:solidFill>
                <a:srgbClr val="000000">
                  <a:lumMod val="85000"/>
                  <a:lumOff val="1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charset="0"/>
              <a:ea typeface="Source Sans Pro" charset="0"/>
              <a:cs typeface="B Titr" panose="00000700000000000000" pitchFamily="2" charset="-78"/>
              <a:sym typeface="Lato Regular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891086" y="1506530"/>
            <a:ext cx="2159917" cy="2044311"/>
          </a:xfrm>
          <a:prstGeom prst="ellipse">
            <a:avLst/>
          </a:prstGeom>
          <a:noFill/>
          <a:ln w="762000" cap="flat" cmpd="sng" algn="ctr">
            <a:solidFill>
              <a:srgbClr val="FFFF00"/>
            </a:solidFill>
            <a:prstDash val="solid"/>
            <a:round/>
          </a:ln>
          <a:effectLst/>
          <a:scene3d>
            <a:camera prst="isometricOffAxis1Top"/>
            <a:lightRig rig="soft" dir="t"/>
          </a:scene3d>
          <a:sp3d extrusionH="635000" prstMaterial="matte">
            <a:contourClr>
              <a:srgbClr val="E7E6E6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459579" y="2861867"/>
            <a:ext cx="594182" cy="0"/>
          </a:xfrm>
          <a:prstGeom prst="line">
            <a:avLst/>
          </a:prstGeom>
          <a:noFill/>
          <a:ln w="6350" cap="flat" cmpd="sng" algn="ctr">
            <a:solidFill>
              <a:srgbClr val="FFFF00"/>
            </a:solidFill>
            <a:prstDash val="solid"/>
            <a:miter lim="800000"/>
            <a:headEnd type="oval"/>
            <a:tailEnd type="none"/>
          </a:ln>
          <a:effectLst/>
        </p:spPr>
      </p:cxnSp>
      <p:sp>
        <p:nvSpPr>
          <p:cNvPr id="28" name="Oval 27"/>
          <p:cNvSpPr/>
          <p:nvPr/>
        </p:nvSpPr>
        <p:spPr>
          <a:xfrm>
            <a:off x="8053761" y="2575970"/>
            <a:ext cx="580319" cy="580319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orem Ipsum…"/>
          <p:cNvSpPr txBox="1"/>
          <p:nvPr/>
        </p:nvSpPr>
        <p:spPr>
          <a:xfrm>
            <a:off x="8394707" y="2167477"/>
            <a:ext cx="1323622" cy="1215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rmAutofit/>
          </a:bodyPr>
          <a:lstStyle/>
          <a:p>
            <a:pPr algn="justLow" defTabSz="825710" rtl="1">
              <a:lnSpc>
                <a:spcPct val="120000"/>
              </a:lnSpc>
              <a:defRPr sz="2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fa-IR" sz="2800" b="1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charset="0"/>
                <a:ea typeface="Source Sans Pro" charset="0"/>
                <a:cs typeface="B Titr" panose="00000700000000000000" pitchFamily="2" charset="-78"/>
                <a:sym typeface="Lato Regular"/>
              </a:rPr>
              <a:t>و ...</a:t>
            </a:r>
            <a:endParaRPr sz="2800" b="1" dirty="0">
              <a:solidFill>
                <a:srgbClr val="000000">
                  <a:lumMod val="85000"/>
                  <a:lumOff val="1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charset="0"/>
              <a:ea typeface="Source Sans Pro" charset="0"/>
              <a:cs typeface="B Titr" panose="00000700000000000000" pitchFamily="2" charset="-78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3286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11" grpId="0" animBg="1"/>
      <p:bldP spid="14" grpId="0" animBg="1"/>
      <p:bldP spid="18" grpId="0" animBg="1"/>
      <p:bldP spid="21" grpId="0" animBg="1"/>
      <p:bldP spid="22" grpId="0"/>
      <p:bldP spid="26" grpId="0" animBg="1"/>
      <p:bldP spid="28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36285"/>
            <a:ext cx="6096000" cy="69305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6200000">
            <a:off x="932319" y="1198223"/>
            <a:ext cx="10095043" cy="4994362"/>
          </a:xfrm>
          <a:custGeom>
            <a:avLst/>
            <a:gdLst>
              <a:gd name="connsiteX0" fmla="*/ 0 w 12192000"/>
              <a:gd name="connsiteY0" fmla="*/ 0 h 1692475"/>
              <a:gd name="connsiteX1" fmla="*/ 12192000 w 12192000"/>
              <a:gd name="connsiteY1" fmla="*/ 0 h 1692475"/>
              <a:gd name="connsiteX2" fmla="*/ 12192000 w 12192000"/>
              <a:gd name="connsiteY2" fmla="*/ 1692475 h 1692475"/>
              <a:gd name="connsiteX3" fmla="*/ 0 w 12192000"/>
              <a:gd name="connsiteY3" fmla="*/ 1692475 h 1692475"/>
              <a:gd name="connsiteX4" fmla="*/ 0 w 12192000"/>
              <a:gd name="connsiteY4" fmla="*/ 0 h 1692475"/>
              <a:gd name="connsiteX0" fmla="*/ 0 w 12192000"/>
              <a:gd name="connsiteY0" fmla="*/ 625642 h 1692475"/>
              <a:gd name="connsiteX1" fmla="*/ 12192000 w 12192000"/>
              <a:gd name="connsiteY1" fmla="*/ 0 h 1692475"/>
              <a:gd name="connsiteX2" fmla="*/ 12192000 w 12192000"/>
              <a:gd name="connsiteY2" fmla="*/ 1692475 h 1692475"/>
              <a:gd name="connsiteX3" fmla="*/ 0 w 12192000"/>
              <a:gd name="connsiteY3" fmla="*/ 1692475 h 1692475"/>
              <a:gd name="connsiteX4" fmla="*/ 0 w 12192000"/>
              <a:gd name="connsiteY4" fmla="*/ 625642 h 1692475"/>
              <a:gd name="connsiteX0" fmla="*/ 0 w 12192000"/>
              <a:gd name="connsiteY0" fmla="*/ 936537 h 2003370"/>
              <a:gd name="connsiteX1" fmla="*/ 12192000 w 12192000"/>
              <a:gd name="connsiteY1" fmla="*/ 310895 h 2003370"/>
              <a:gd name="connsiteX2" fmla="*/ 12192000 w 12192000"/>
              <a:gd name="connsiteY2" fmla="*/ 2003370 h 2003370"/>
              <a:gd name="connsiteX3" fmla="*/ 0 w 12192000"/>
              <a:gd name="connsiteY3" fmla="*/ 2003370 h 2003370"/>
              <a:gd name="connsiteX4" fmla="*/ 0 w 12192000"/>
              <a:gd name="connsiteY4" fmla="*/ 936537 h 2003370"/>
              <a:gd name="connsiteX0" fmla="*/ 0 w 12192000"/>
              <a:gd name="connsiteY0" fmla="*/ 625642 h 1692475"/>
              <a:gd name="connsiteX1" fmla="*/ 12192000 w 12192000"/>
              <a:gd name="connsiteY1" fmla="*/ 0 h 1692475"/>
              <a:gd name="connsiteX2" fmla="*/ 12192000 w 12192000"/>
              <a:gd name="connsiteY2" fmla="*/ 1692475 h 1692475"/>
              <a:gd name="connsiteX3" fmla="*/ 0 w 12192000"/>
              <a:gd name="connsiteY3" fmla="*/ 1692475 h 1692475"/>
              <a:gd name="connsiteX4" fmla="*/ 0 w 12192000"/>
              <a:gd name="connsiteY4" fmla="*/ 625642 h 1692475"/>
              <a:gd name="connsiteX0" fmla="*/ 0 w 12224084"/>
              <a:gd name="connsiteY0" fmla="*/ 625642 h 1692475"/>
              <a:gd name="connsiteX1" fmla="*/ 12192000 w 12224084"/>
              <a:gd name="connsiteY1" fmla="*/ 0 h 1692475"/>
              <a:gd name="connsiteX2" fmla="*/ 12224084 w 12224084"/>
              <a:gd name="connsiteY2" fmla="*/ 745991 h 1692475"/>
              <a:gd name="connsiteX3" fmla="*/ 0 w 12224084"/>
              <a:gd name="connsiteY3" fmla="*/ 1692475 h 1692475"/>
              <a:gd name="connsiteX4" fmla="*/ 0 w 12224084"/>
              <a:gd name="connsiteY4" fmla="*/ 625642 h 1692475"/>
              <a:gd name="connsiteX0" fmla="*/ 0 w 12224084"/>
              <a:gd name="connsiteY0" fmla="*/ 625642 h 1814048"/>
              <a:gd name="connsiteX1" fmla="*/ 12192000 w 12224084"/>
              <a:gd name="connsiteY1" fmla="*/ 0 h 1814048"/>
              <a:gd name="connsiteX2" fmla="*/ 12224084 w 12224084"/>
              <a:gd name="connsiteY2" fmla="*/ 745991 h 1814048"/>
              <a:gd name="connsiteX3" fmla="*/ 0 w 12224084"/>
              <a:gd name="connsiteY3" fmla="*/ 1692475 h 1814048"/>
              <a:gd name="connsiteX4" fmla="*/ 0 w 12224084"/>
              <a:gd name="connsiteY4" fmla="*/ 625642 h 1814048"/>
              <a:gd name="connsiteX0" fmla="*/ 0 w 12224084"/>
              <a:gd name="connsiteY0" fmla="*/ 625642 h 1692475"/>
              <a:gd name="connsiteX1" fmla="*/ 12192000 w 12224084"/>
              <a:gd name="connsiteY1" fmla="*/ 0 h 1692475"/>
              <a:gd name="connsiteX2" fmla="*/ 12224084 w 12224084"/>
              <a:gd name="connsiteY2" fmla="*/ 745991 h 1692475"/>
              <a:gd name="connsiteX3" fmla="*/ 0 w 12224084"/>
              <a:gd name="connsiteY3" fmla="*/ 1692475 h 1692475"/>
              <a:gd name="connsiteX4" fmla="*/ 0 w 12224084"/>
              <a:gd name="connsiteY4" fmla="*/ 625642 h 1692475"/>
              <a:gd name="connsiteX0" fmla="*/ 0 w 12208042"/>
              <a:gd name="connsiteY0" fmla="*/ 625642 h 1692475"/>
              <a:gd name="connsiteX1" fmla="*/ 12192000 w 12208042"/>
              <a:gd name="connsiteY1" fmla="*/ 0 h 1692475"/>
              <a:gd name="connsiteX2" fmla="*/ 12208042 w 12208042"/>
              <a:gd name="connsiteY2" fmla="*/ 457233 h 1692475"/>
              <a:gd name="connsiteX3" fmla="*/ 0 w 12208042"/>
              <a:gd name="connsiteY3" fmla="*/ 1692475 h 1692475"/>
              <a:gd name="connsiteX4" fmla="*/ 0 w 12208042"/>
              <a:gd name="connsiteY4" fmla="*/ 625642 h 169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8042" h="1692475">
                <a:moveTo>
                  <a:pt x="0" y="625642"/>
                </a:moveTo>
                <a:cubicBezTo>
                  <a:pt x="3646906" y="-1171073"/>
                  <a:pt x="8641348" y="1812758"/>
                  <a:pt x="12192000" y="0"/>
                </a:cubicBezTo>
                <a:lnTo>
                  <a:pt x="12208042" y="457233"/>
                </a:lnTo>
                <a:cubicBezTo>
                  <a:pt x="8630653" y="2344854"/>
                  <a:pt x="4074695" y="-339525"/>
                  <a:pt x="0" y="1692475"/>
                </a:cubicBezTo>
                <a:lnTo>
                  <a:pt x="0" y="6256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rot="15960000">
            <a:off x="150711" y="2445543"/>
            <a:ext cx="10383939" cy="2473596"/>
          </a:xfrm>
          <a:custGeom>
            <a:avLst/>
            <a:gdLst>
              <a:gd name="connsiteX0" fmla="*/ 0 w 12187238"/>
              <a:gd name="connsiteY0" fmla="*/ 472530 h 586830"/>
              <a:gd name="connsiteX1" fmla="*/ 3157538 w 12187238"/>
              <a:gd name="connsiteY1" fmla="*/ 1042 h 586830"/>
              <a:gd name="connsiteX2" fmla="*/ 7900988 w 12187238"/>
              <a:gd name="connsiteY2" fmla="*/ 586830 h 586830"/>
              <a:gd name="connsiteX3" fmla="*/ 12187238 w 12187238"/>
              <a:gd name="connsiteY3" fmla="*/ 1042 h 586830"/>
              <a:gd name="connsiteX0" fmla="*/ 0 w 12187238"/>
              <a:gd name="connsiteY0" fmla="*/ 472530 h 697967"/>
              <a:gd name="connsiteX1" fmla="*/ 3157538 w 12187238"/>
              <a:gd name="connsiteY1" fmla="*/ 1042 h 697967"/>
              <a:gd name="connsiteX2" fmla="*/ 7900988 w 12187238"/>
              <a:gd name="connsiteY2" fmla="*/ 586830 h 697967"/>
              <a:gd name="connsiteX3" fmla="*/ 12187238 w 12187238"/>
              <a:gd name="connsiteY3" fmla="*/ 1042 h 697967"/>
              <a:gd name="connsiteX0" fmla="*/ 0 w 12187238"/>
              <a:gd name="connsiteY0" fmla="*/ 475981 h 785545"/>
              <a:gd name="connsiteX1" fmla="*/ 3157538 w 12187238"/>
              <a:gd name="connsiteY1" fmla="*/ 4493 h 785545"/>
              <a:gd name="connsiteX2" fmla="*/ 7687621 w 12187238"/>
              <a:gd name="connsiteY2" fmla="*/ 731875 h 785545"/>
              <a:gd name="connsiteX3" fmla="*/ 12187238 w 12187238"/>
              <a:gd name="connsiteY3" fmla="*/ 4493 h 785545"/>
              <a:gd name="connsiteX0" fmla="*/ 0 w 12187238"/>
              <a:gd name="connsiteY0" fmla="*/ 475981 h 833156"/>
              <a:gd name="connsiteX1" fmla="*/ 3157538 w 12187238"/>
              <a:gd name="connsiteY1" fmla="*/ 4493 h 833156"/>
              <a:gd name="connsiteX2" fmla="*/ 7687621 w 12187238"/>
              <a:gd name="connsiteY2" fmla="*/ 731875 h 833156"/>
              <a:gd name="connsiteX3" fmla="*/ 12187238 w 12187238"/>
              <a:gd name="connsiteY3" fmla="*/ 4493 h 833156"/>
              <a:gd name="connsiteX0" fmla="*/ 0 w 12237992"/>
              <a:gd name="connsiteY0" fmla="*/ 749663 h 1007671"/>
              <a:gd name="connsiteX1" fmla="*/ 3157538 w 12237992"/>
              <a:gd name="connsiteY1" fmla="*/ 278175 h 1007671"/>
              <a:gd name="connsiteX2" fmla="*/ 7687621 w 12237992"/>
              <a:gd name="connsiteY2" fmla="*/ 1005557 h 1007671"/>
              <a:gd name="connsiteX3" fmla="*/ 12237992 w 12237992"/>
              <a:gd name="connsiteY3" fmla="*/ 0 h 1007671"/>
              <a:gd name="connsiteX0" fmla="*/ 0 w 12227101"/>
              <a:gd name="connsiteY0" fmla="*/ 593911 h 860505"/>
              <a:gd name="connsiteX1" fmla="*/ 3157538 w 12227101"/>
              <a:gd name="connsiteY1" fmla="*/ 122423 h 860505"/>
              <a:gd name="connsiteX2" fmla="*/ 7687621 w 12227101"/>
              <a:gd name="connsiteY2" fmla="*/ 849805 h 860505"/>
              <a:gd name="connsiteX3" fmla="*/ 12227101 w 12227101"/>
              <a:gd name="connsiteY3" fmla="*/ 0 h 860505"/>
              <a:gd name="connsiteX0" fmla="*/ 0 w 12227101"/>
              <a:gd name="connsiteY0" fmla="*/ 593911 h 850239"/>
              <a:gd name="connsiteX1" fmla="*/ 3157538 w 12227101"/>
              <a:gd name="connsiteY1" fmla="*/ 122423 h 850239"/>
              <a:gd name="connsiteX2" fmla="*/ 7687621 w 12227101"/>
              <a:gd name="connsiteY2" fmla="*/ 849805 h 850239"/>
              <a:gd name="connsiteX3" fmla="*/ 12227101 w 12227101"/>
              <a:gd name="connsiteY3" fmla="*/ 0 h 850239"/>
              <a:gd name="connsiteX0" fmla="*/ 0 w 12221654"/>
              <a:gd name="connsiteY0" fmla="*/ 516034 h 772066"/>
              <a:gd name="connsiteX1" fmla="*/ 3157538 w 12221654"/>
              <a:gd name="connsiteY1" fmla="*/ 44546 h 772066"/>
              <a:gd name="connsiteX2" fmla="*/ 7687621 w 12221654"/>
              <a:gd name="connsiteY2" fmla="*/ 771928 h 772066"/>
              <a:gd name="connsiteX3" fmla="*/ 12221654 w 12221654"/>
              <a:gd name="connsiteY3" fmla="*/ 0 h 772066"/>
              <a:gd name="connsiteX0" fmla="*/ 0 w 12221654"/>
              <a:gd name="connsiteY0" fmla="*/ 516034 h 815833"/>
              <a:gd name="connsiteX1" fmla="*/ 3157538 w 12221654"/>
              <a:gd name="connsiteY1" fmla="*/ 44546 h 815833"/>
              <a:gd name="connsiteX2" fmla="*/ 7687621 w 12221654"/>
              <a:gd name="connsiteY2" fmla="*/ 771928 h 815833"/>
              <a:gd name="connsiteX3" fmla="*/ 12221654 w 12221654"/>
              <a:gd name="connsiteY3" fmla="*/ 0 h 815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1654" h="815833">
                <a:moveTo>
                  <a:pt x="0" y="516034"/>
                </a:moveTo>
                <a:cubicBezTo>
                  <a:pt x="920353" y="270765"/>
                  <a:pt x="1876268" y="1897"/>
                  <a:pt x="3157538" y="44546"/>
                </a:cubicBezTo>
                <a:cubicBezTo>
                  <a:pt x="4438808" y="87195"/>
                  <a:pt x="6168984" y="669236"/>
                  <a:pt x="7687621" y="771928"/>
                </a:cubicBezTo>
                <a:cubicBezTo>
                  <a:pt x="9206258" y="874620"/>
                  <a:pt x="10933411" y="861822"/>
                  <a:pt x="12221654" y="0"/>
                </a:cubicBezTo>
              </a:path>
            </a:pathLst>
          </a:custGeom>
          <a:noFill/>
          <a:ln w="209550">
            <a:solidFill>
              <a:schemeClr val="accent2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16260000">
            <a:off x="406518" y="2216350"/>
            <a:ext cx="10547449" cy="2545787"/>
          </a:xfrm>
          <a:custGeom>
            <a:avLst/>
            <a:gdLst>
              <a:gd name="connsiteX0" fmla="*/ 0 w 12187238"/>
              <a:gd name="connsiteY0" fmla="*/ 472530 h 586830"/>
              <a:gd name="connsiteX1" fmla="*/ 3157538 w 12187238"/>
              <a:gd name="connsiteY1" fmla="*/ 1042 h 586830"/>
              <a:gd name="connsiteX2" fmla="*/ 7900988 w 12187238"/>
              <a:gd name="connsiteY2" fmla="*/ 586830 h 586830"/>
              <a:gd name="connsiteX3" fmla="*/ 12187238 w 12187238"/>
              <a:gd name="connsiteY3" fmla="*/ 1042 h 586830"/>
              <a:gd name="connsiteX0" fmla="*/ 0 w 12187238"/>
              <a:gd name="connsiteY0" fmla="*/ 472530 h 627510"/>
              <a:gd name="connsiteX1" fmla="*/ 3157538 w 12187238"/>
              <a:gd name="connsiteY1" fmla="*/ 1042 h 627510"/>
              <a:gd name="connsiteX2" fmla="*/ 7900988 w 12187238"/>
              <a:gd name="connsiteY2" fmla="*/ 586830 h 627510"/>
              <a:gd name="connsiteX3" fmla="*/ 12187238 w 12187238"/>
              <a:gd name="connsiteY3" fmla="*/ 1042 h 627510"/>
              <a:gd name="connsiteX0" fmla="*/ 0 w 12183423"/>
              <a:gd name="connsiteY0" fmla="*/ 690037 h 805922"/>
              <a:gd name="connsiteX1" fmla="*/ 3157538 w 12183423"/>
              <a:gd name="connsiteY1" fmla="*/ 218549 h 805922"/>
              <a:gd name="connsiteX2" fmla="*/ 7900988 w 12183423"/>
              <a:gd name="connsiteY2" fmla="*/ 804337 h 805922"/>
              <a:gd name="connsiteX3" fmla="*/ 12183423 w 12183423"/>
              <a:gd name="connsiteY3" fmla="*/ 0 h 805922"/>
              <a:gd name="connsiteX0" fmla="*/ 0 w 12169992"/>
              <a:gd name="connsiteY0" fmla="*/ 564879 h 687600"/>
              <a:gd name="connsiteX1" fmla="*/ 3157538 w 12169992"/>
              <a:gd name="connsiteY1" fmla="*/ 93391 h 687600"/>
              <a:gd name="connsiteX2" fmla="*/ 7900988 w 12169992"/>
              <a:gd name="connsiteY2" fmla="*/ 679179 h 687600"/>
              <a:gd name="connsiteX3" fmla="*/ 12169992 w 12169992"/>
              <a:gd name="connsiteY3" fmla="*/ 0 h 687600"/>
              <a:gd name="connsiteX0" fmla="*/ 0 w 12169992"/>
              <a:gd name="connsiteY0" fmla="*/ 564879 h 836899"/>
              <a:gd name="connsiteX1" fmla="*/ 3157538 w 12169992"/>
              <a:gd name="connsiteY1" fmla="*/ 93391 h 836899"/>
              <a:gd name="connsiteX2" fmla="*/ 7825660 w 12169992"/>
              <a:gd name="connsiteY2" fmla="*/ 836649 h 836899"/>
              <a:gd name="connsiteX3" fmla="*/ 12169992 w 12169992"/>
              <a:gd name="connsiteY3" fmla="*/ 0 h 836899"/>
              <a:gd name="connsiteX0" fmla="*/ 0 w 12169992"/>
              <a:gd name="connsiteY0" fmla="*/ 564879 h 845400"/>
              <a:gd name="connsiteX1" fmla="*/ 3157538 w 12169992"/>
              <a:gd name="connsiteY1" fmla="*/ 93391 h 845400"/>
              <a:gd name="connsiteX2" fmla="*/ 7825660 w 12169992"/>
              <a:gd name="connsiteY2" fmla="*/ 836649 h 845400"/>
              <a:gd name="connsiteX3" fmla="*/ 12169992 w 12169992"/>
              <a:gd name="connsiteY3" fmla="*/ 0 h 845400"/>
              <a:gd name="connsiteX0" fmla="*/ 0 w 12169992"/>
              <a:gd name="connsiteY0" fmla="*/ 564879 h 839644"/>
              <a:gd name="connsiteX1" fmla="*/ 3157538 w 12169992"/>
              <a:gd name="connsiteY1" fmla="*/ 93391 h 839644"/>
              <a:gd name="connsiteX2" fmla="*/ 7825660 w 12169992"/>
              <a:gd name="connsiteY2" fmla="*/ 836649 h 839644"/>
              <a:gd name="connsiteX3" fmla="*/ 12169992 w 12169992"/>
              <a:gd name="connsiteY3" fmla="*/ 0 h 83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9992" h="839644">
                <a:moveTo>
                  <a:pt x="0" y="564879"/>
                </a:moveTo>
                <a:cubicBezTo>
                  <a:pt x="920353" y="319610"/>
                  <a:pt x="1853261" y="48096"/>
                  <a:pt x="3157538" y="93391"/>
                </a:cubicBezTo>
                <a:cubicBezTo>
                  <a:pt x="4461815" y="138686"/>
                  <a:pt x="6385192" y="804605"/>
                  <a:pt x="7825660" y="836649"/>
                </a:cubicBezTo>
                <a:cubicBezTo>
                  <a:pt x="9266128" y="868693"/>
                  <a:pt x="11085703" y="647211"/>
                  <a:pt x="12169992" y="0"/>
                </a:cubicBezTo>
              </a:path>
            </a:pathLst>
          </a:custGeom>
          <a:noFill/>
          <a:ln w="209550">
            <a:solidFill>
              <a:schemeClr val="accent5">
                <a:lumMod val="60000"/>
                <a:lumOff val="4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9"/>
          <p:cNvSpPr/>
          <p:nvPr/>
        </p:nvSpPr>
        <p:spPr>
          <a:xfrm rot="-60000">
            <a:off x="6050147" y="-723942"/>
            <a:ext cx="1202747" cy="3561347"/>
          </a:xfrm>
          <a:custGeom>
            <a:avLst/>
            <a:gdLst>
              <a:gd name="connsiteX0" fmla="*/ 0 w 1225416"/>
              <a:gd name="connsiteY0" fmla="*/ 0 h 3561347"/>
              <a:gd name="connsiteX1" fmla="*/ 1225416 w 1225416"/>
              <a:gd name="connsiteY1" fmla="*/ 0 h 3561347"/>
              <a:gd name="connsiteX2" fmla="*/ 1225416 w 1225416"/>
              <a:gd name="connsiteY2" fmla="*/ 3561347 h 3561347"/>
              <a:gd name="connsiteX3" fmla="*/ 0 w 1225416"/>
              <a:gd name="connsiteY3" fmla="*/ 3561347 h 3561347"/>
              <a:gd name="connsiteX4" fmla="*/ 0 w 1225416"/>
              <a:gd name="connsiteY4" fmla="*/ 0 h 3561347"/>
              <a:gd name="connsiteX0" fmla="*/ 0 w 1439311"/>
              <a:gd name="connsiteY0" fmla="*/ 0 h 3561347"/>
              <a:gd name="connsiteX1" fmla="*/ 1225416 w 1439311"/>
              <a:gd name="connsiteY1" fmla="*/ 0 h 3561347"/>
              <a:gd name="connsiteX2" fmla="*/ 1225416 w 1439311"/>
              <a:gd name="connsiteY2" fmla="*/ 3561347 h 3561347"/>
              <a:gd name="connsiteX3" fmla="*/ 0 w 1439311"/>
              <a:gd name="connsiteY3" fmla="*/ 3561347 h 3561347"/>
              <a:gd name="connsiteX4" fmla="*/ 0 w 1439311"/>
              <a:gd name="connsiteY4" fmla="*/ 0 h 3561347"/>
              <a:gd name="connsiteX0" fmla="*/ 0 w 1377054"/>
              <a:gd name="connsiteY0" fmla="*/ 0 h 3561347"/>
              <a:gd name="connsiteX1" fmla="*/ 1225416 w 1377054"/>
              <a:gd name="connsiteY1" fmla="*/ 0 h 3561347"/>
              <a:gd name="connsiteX2" fmla="*/ 888532 w 1377054"/>
              <a:gd name="connsiteY2" fmla="*/ 3561347 h 3561347"/>
              <a:gd name="connsiteX3" fmla="*/ 0 w 1377054"/>
              <a:gd name="connsiteY3" fmla="*/ 3561347 h 3561347"/>
              <a:gd name="connsiteX4" fmla="*/ 0 w 1377054"/>
              <a:gd name="connsiteY4" fmla="*/ 0 h 3561347"/>
              <a:gd name="connsiteX0" fmla="*/ 0 w 1411295"/>
              <a:gd name="connsiteY0" fmla="*/ 0 h 3561347"/>
              <a:gd name="connsiteX1" fmla="*/ 1225416 w 1411295"/>
              <a:gd name="connsiteY1" fmla="*/ 0 h 3561347"/>
              <a:gd name="connsiteX2" fmla="*/ 888532 w 1411295"/>
              <a:gd name="connsiteY2" fmla="*/ 3561347 h 3561347"/>
              <a:gd name="connsiteX3" fmla="*/ 0 w 1411295"/>
              <a:gd name="connsiteY3" fmla="*/ 3561347 h 3561347"/>
              <a:gd name="connsiteX4" fmla="*/ 0 w 1411295"/>
              <a:gd name="connsiteY4" fmla="*/ 0 h 3561347"/>
              <a:gd name="connsiteX0" fmla="*/ 0 w 1411295"/>
              <a:gd name="connsiteY0" fmla="*/ 0 h 3561347"/>
              <a:gd name="connsiteX1" fmla="*/ 1225416 w 1411295"/>
              <a:gd name="connsiteY1" fmla="*/ 0 h 3561347"/>
              <a:gd name="connsiteX2" fmla="*/ 888532 w 1411295"/>
              <a:gd name="connsiteY2" fmla="*/ 3561347 h 3561347"/>
              <a:gd name="connsiteX3" fmla="*/ 898358 w 1411295"/>
              <a:gd name="connsiteY3" fmla="*/ 3561347 h 3561347"/>
              <a:gd name="connsiteX4" fmla="*/ 0 w 1411295"/>
              <a:gd name="connsiteY4" fmla="*/ 0 h 3561347"/>
              <a:gd name="connsiteX0" fmla="*/ 0 w 1202747"/>
              <a:gd name="connsiteY0" fmla="*/ 0 h 3561347"/>
              <a:gd name="connsiteX1" fmla="*/ 1016868 w 1202747"/>
              <a:gd name="connsiteY1" fmla="*/ 0 h 3561347"/>
              <a:gd name="connsiteX2" fmla="*/ 679984 w 1202747"/>
              <a:gd name="connsiteY2" fmla="*/ 3561347 h 3561347"/>
              <a:gd name="connsiteX3" fmla="*/ 689810 w 1202747"/>
              <a:gd name="connsiteY3" fmla="*/ 3561347 h 3561347"/>
              <a:gd name="connsiteX4" fmla="*/ 0 w 1202747"/>
              <a:gd name="connsiteY4" fmla="*/ 0 h 3561347"/>
              <a:gd name="connsiteX0" fmla="*/ 0 w 1202747"/>
              <a:gd name="connsiteY0" fmla="*/ 0 h 3561347"/>
              <a:gd name="connsiteX1" fmla="*/ 1016868 w 1202747"/>
              <a:gd name="connsiteY1" fmla="*/ 0 h 3561347"/>
              <a:gd name="connsiteX2" fmla="*/ 679984 w 1202747"/>
              <a:gd name="connsiteY2" fmla="*/ 3561347 h 3561347"/>
              <a:gd name="connsiteX3" fmla="*/ 689810 w 1202747"/>
              <a:gd name="connsiteY3" fmla="*/ 3561347 h 3561347"/>
              <a:gd name="connsiteX4" fmla="*/ 0 w 1202747"/>
              <a:gd name="connsiteY4" fmla="*/ 0 h 3561347"/>
              <a:gd name="connsiteX0" fmla="*/ 0 w 1202747"/>
              <a:gd name="connsiteY0" fmla="*/ 0 h 3561347"/>
              <a:gd name="connsiteX1" fmla="*/ 1016868 w 1202747"/>
              <a:gd name="connsiteY1" fmla="*/ 0 h 3561347"/>
              <a:gd name="connsiteX2" fmla="*/ 679984 w 1202747"/>
              <a:gd name="connsiteY2" fmla="*/ 3561347 h 3561347"/>
              <a:gd name="connsiteX3" fmla="*/ 689810 w 1202747"/>
              <a:gd name="connsiteY3" fmla="*/ 3561347 h 3561347"/>
              <a:gd name="connsiteX4" fmla="*/ 0 w 1202747"/>
              <a:gd name="connsiteY4" fmla="*/ 0 h 3561347"/>
              <a:gd name="connsiteX0" fmla="*/ 0 w 1202747"/>
              <a:gd name="connsiteY0" fmla="*/ 0 h 3561347"/>
              <a:gd name="connsiteX1" fmla="*/ 1016868 w 1202747"/>
              <a:gd name="connsiteY1" fmla="*/ 0 h 3561347"/>
              <a:gd name="connsiteX2" fmla="*/ 679984 w 1202747"/>
              <a:gd name="connsiteY2" fmla="*/ 3561347 h 3561347"/>
              <a:gd name="connsiteX3" fmla="*/ 675410 w 1202747"/>
              <a:gd name="connsiteY3" fmla="*/ 3557747 h 3561347"/>
              <a:gd name="connsiteX4" fmla="*/ 0 w 1202747"/>
              <a:gd name="connsiteY4" fmla="*/ 0 h 3561347"/>
              <a:gd name="connsiteX0" fmla="*/ 0 w 1202747"/>
              <a:gd name="connsiteY0" fmla="*/ 0 h 3561347"/>
              <a:gd name="connsiteX1" fmla="*/ 1016868 w 1202747"/>
              <a:gd name="connsiteY1" fmla="*/ 0 h 3561347"/>
              <a:gd name="connsiteX2" fmla="*/ 679984 w 1202747"/>
              <a:gd name="connsiteY2" fmla="*/ 3561347 h 3561347"/>
              <a:gd name="connsiteX3" fmla="*/ 675410 w 1202747"/>
              <a:gd name="connsiteY3" fmla="*/ 3557747 h 3561347"/>
              <a:gd name="connsiteX4" fmla="*/ 0 w 1202747"/>
              <a:gd name="connsiteY4" fmla="*/ 0 h 356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747" h="3561347">
                <a:moveTo>
                  <a:pt x="0" y="0"/>
                </a:moveTo>
                <a:lnTo>
                  <a:pt x="1016868" y="0"/>
                </a:lnTo>
                <a:cubicBezTo>
                  <a:pt x="1498132" y="1251284"/>
                  <a:pt x="920616" y="2711116"/>
                  <a:pt x="679984" y="3561347"/>
                </a:cubicBezTo>
                <a:lnTo>
                  <a:pt x="675410" y="3557747"/>
                </a:lnTo>
                <a:cubicBezTo>
                  <a:pt x="764357" y="2990842"/>
                  <a:pt x="1288716" y="152400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8089" y="879102"/>
            <a:ext cx="48179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b="1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Titr" panose="00000700000000000000" pitchFamily="2" charset="-78"/>
              </a:rPr>
              <a:t>با سپاس فراوان</a:t>
            </a:r>
            <a:endParaRPr lang="en-US" sz="66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085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4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12409" y="654239"/>
            <a:ext cx="7267800" cy="725607"/>
          </a:xfrm>
        </p:spPr>
        <p:txBody>
          <a:bodyPr>
            <a:noAutofit/>
          </a:bodyPr>
          <a:lstStyle/>
          <a:p>
            <a:pPr algn="r" rtl="1"/>
            <a:r>
              <a:rPr lang="fa-IR" dirty="0" smtClean="0">
                <a:cs typeface="B Titr" panose="00000700000000000000" pitchFamily="2" charset="-78"/>
              </a:rPr>
              <a:t>فهرست مطالب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ACA9262-6C11-2731-8047-DF17D59A92FF}"/>
              </a:ext>
            </a:extLst>
          </p:cNvPr>
          <p:cNvSpPr/>
          <p:nvPr/>
        </p:nvSpPr>
        <p:spPr>
          <a:xfrm>
            <a:off x="-60590" y="106494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6332C5D-D91E-3D8B-989B-30E03337FDB9}"/>
              </a:ext>
            </a:extLst>
          </p:cNvPr>
          <p:cNvSpPr/>
          <p:nvPr/>
        </p:nvSpPr>
        <p:spPr>
          <a:xfrm>
            <a:off x="-60591" y="95477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4F184E4-1029-1280-93FE-5DFFE5F145CC}"/>
              </a:ext>
            </a:extLst>
          </p:cNvPr>
          <p:cNvSpPr/>
          <p:nvPr/>
        </p:nvSpPr>
        <p:spPr>
          <a:xfrm>
            <a:off x="-60590" y="95477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0EA653A-6B07-F3F4-AE84-33A52DB03236}"/>
              </a:ext>
            </a:extLst>
          </p:cNvPr>
          <p:cNvSpPr/>
          <p:nvPr/>
        </p:nvSpPr>
        <p:spPr>
          <a:xfrm>
            <a:off x="-60590" y="95477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86BA74E-900E-76A1-C877-A79F025023FC}"/>
              </a:ext>
            </a:extLst>
          </p:cNvPr>
          <p:cNvSpPr/>
          <p:nvPr/>
        </p:nvSpPr>
        <p:spPr>
          <a:xfrm>
            <a:off x="-60590" y="97315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6" name="Graphic 4">
            <a:extLst>
              <a:ext uri="{FF2B5EF4-FFF2-40B4-BE49-F238E27FC236}">
                <a16:creationId xmlns:a16="http://schemas.microsoft.com/office/drawing/2014/main" id="{1B7E5136-268F-6C24-D84C-1639ADF61CA3}"/>
              </a:ext>
            </a:extLst>
          </p:cNvPr>
          <p:cNvSpPr/>
          <p:nvPr/>
        </p:nvSpPr>
        <p:spPr>
          <a:xfrm>
            <a:off x="-60591" y="9179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0" name="Text Placeholder 40">
            <a:extLst>
              <a:ext uri="{FF2B5EF4-FFF2-40B4-BE49-F238E27FC236}">
                <a16:creationId xmlns:a16="http://schemas.microsoft.com/office/drawing/2014/main" id="{0B0553E8-3EF7-F73D-EFA2-CB4C183EED4F}"/>
              </a:ext>
            </a:extLst>
          </p:cNvPr>
          <p:cNvSpPr txBox="1">
            <a:spLocks/>
          </p:cNvSpPr>
          <p:nvPr/>
        </p:nvSpPr>
        <p:spPr>
          <a:xfrm>
            <a:off x="1266935" y="1980093"/>
            <a:ext cx="6604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6198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20000"/>
              </a:lnSpc>
            </a:pPr>
            <a:r>
              <a:rPr lang="fa-I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مراحل پایش تکنولوژی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 Placeholder 42">
            <a:extLst>
              <a:ext uri="{FF2B5EF4-FFF2-40B4-BE49-F238E27FC236}">
                <a16:creationId xmlns:a16="http://schemas.microsoft.com/office/drawing/2014/main" id="{236ED5AB-7C05-8B4A-A3CC-A39D2CC6E3FC}"/>
              </a:ext>
            </a:extLst>
          </p:cNvPr>
          <p:cNvSpPr txBox="1">
            <a:spLocks/>
          </p:cNvSpPr>
          <p:nvPr/>
        </p:nvSpPr>
        <p:spPr>
          <a:xfrm>
            <a:off x="1161457" y="5081920"/>
            <a:ext cx="6604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6198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20000"/>
              </a:lnSpc>
            </a:pPr>
            <a:r>
              <a:rPr lang="fa-IR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آیا تکمیل کل زنجیره ارزش در ایران امکان پذیر است؟</a:t>
            </a:r>
            <a:endParaRPr lang="en-US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 Placeholder 45">
            <a:extLst>
              <a:ext uri="{FF2B5EF4-FFF2-40B4-BE49-F238E27FC236}">
                <a16:creationId xmlns:a16="http://schemas.microsoft.com/office/drawing/2014/main" id="{C52FE912-A11A-540D-8D3F-6B31CEBBB1B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4659" y="3361971"/>
            <a:ext cx="6604000" cy="838200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20000"/>
              </a:lnSpc>
              <a:buNone/>
            </a:pPr>
            <a:r>
              <a:rPr lang="fa-IR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معیارهای انتخاب تکنولوژی برتر</a:t>
            </a:r>
            <a:endParaRPr lang="en-US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73B2D1-D0CF-FFBD-A0E1-107A4BFF996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4609" flipH="1">
            <a:off x="7725875" y="4344630"/>
            <a:ext cx="771792" cy="1217818"/>
          </a:xfrm>
          <a:prstGeom prst="rect">
            <a:avLst/>
          </a:prstGeom>
        </p:spPr>
      </p:pic>
      <p:pic>
        <p:nvPicPr>
          <p:cNvPr id="26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093" y="133082"/>
            <a:ext cx="1979818" cy="197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E2F563-1BE3-18A3-C570-A0676BAC03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86C72F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rot="3371170" flipH="1">
            <a:off x="7585969" y="2722340"/>
            <a:ext cx="771792" cy="12178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0C0B27-4187-A80E-B962-754C0BCF4EA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7030A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rot="3386334" flipH="1">
            <a:off x="7779102" y="1287860"/>
            <a:ext cx="771792" cy="12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31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7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54000" fill="hold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5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decel="5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4" grpId="0" animBg="1"/>
      <p:bldP spid="71" grpId="0" animBg="1"/>
      <p:bldP spid="68" grpId="0" animBg="1"/>
      <p:bldP spid="65" grpId="0" animBg="1"/>
      <p:bldP spid="40" grpId="0"/>
      <p:bldP spid="49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16" y="-190484"/>
            <a:ext cx="1636503" cy="16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5F1D613-3C01-4337-905D-56B35ECEFB6A}"/>
              </a:ext>
            </a:extLst>
          </p:cNvPr>
          <p:cNvGrpSpPr/>
          <p:nvPr/>
        </p:nvGrpSpPr>
        <p:grpSpPr>
          <a:xfrm rot="10800000">
            <a:off x="1222014" y="1629895"/>
            <a:ext cx="9081306" cy="4537210"/>
            <a:chOff x="0" y="1774363"/>
            <a:chExt cx="8590661" cy="4184941"/>
          </a:xfrm>
        </p:grpSpPr>
        <p:sp>
          <p:nvSpPr>
            <p:cNvPr id="17" name="Freeform: Shape 76">
              <a:extLst>
                <a:ext uri="{FF2B5EF4-FFF2-40B4-BE49-F238E27FC236}">
                  <a16:creationId xmlns:a16="http://schemas.microsoft.com/office/drawing/2014/main" id="{117F44DC-53EF-476F-92E9-79DEBFE9A350}"/>
                </a:ext>
              </a:extLst>
            </p:cNvPr>
            <p:cNvSpPr/>
            <p:nvPr/>
          </p:nvSpPr>
          <p:spPr>
            <a:xfrm>
              <a:off x="3739394" y="1950764"/>
              <a:ext cx="1480542" cy="896014"/>
            </a:xfrm>
            <a:custGeom>
              <a:avLst/>
              <a:gdLst>
                <a:gd name="connsiteX0" fmla="*/ 296599 w 1005077"/>
                <a:gd name="connsiteY0" fmla="*/ 0 h 608266"/>
                <a:gd name="connsiteX1" fmla="*/ 1005078 w 1005077"/>
                <a:gd name="connsiteY1" fmla="*/ 0 h 608266"/>
                <a:gd name="connsiteX2" fmla="*/ 708955 w 1005077"/>
                <a:gd name="connsiteY2" fmla="*/ 608266 h 608266"/>
                <a:gd name="connsiteX3" fmla="*/ 0 w 1005077"/>
                <a:gd name="connsiteY3" fmla="*/ 608266 h 60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077" h="608266">
                  <a:moveTo>
                    <a:pt x="296599" y="0"/>
                  </a:moveTo>
                  <a:lnTo>
                    <a:pt x="1005078" y="0"/>
                  </a:lnTo>
                  <a:lnTo>
                    <a:pt x="708955" y="608266"/>
                  </a:lnTo>
                  <a:lnTo>
                    <a:pt x="0" y="608266"/>
                  </a:lnTo>
                  <a:close/>
                </a:path>
              </a:pathLst>
            </a:custGeom>
            <a:solidFill>
              <a:srgbClr val="4454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77">
              <a:extLst>
                <a:ext uri="{FF2B5EF4-FFF2-40B4-BE49-F238E27FC236}">
                  <a16:creationId xmlns:a16="http://schemas.microsoft.com/office/drawing/2014/main" id="{684E917B-F391-48B2-9DF4-764F8088AA64}"/>
                </a:ext>
              </a:extLst>
            </p:cNvPr>
            <p:cNvSpPr/>
            <p:nvPr/>
          </p:nvSpPr>
          <p:spPr>
            <a:xfrm>
              <a:off x="3229157" y="3048328"/>
              <a:ext cx="1479981" cy="896028"/>
            </a:xfrm>
            <a:custGeom>
              <a:avLst/>
              <a:gdLst>
                <a:gd name="connsiteX0" fmla="*/ 296599 w 1004696"/>
                <a:gd name="connsiteY0" fmla="*/ 0 h 608275"/>
                <a:gd name="connsiteX1" fmla="*/ 1004697 w 1004696"/>
                <a:gd name="connsiteY1" fmla="*/ 0 h 608275"/>
                <a:gd name="connsiteX2" fmla="*/ 708965 w 1004696"/>
                <a:gd name="connsiteY2" fmla="*/ 608276 h 608275"/>
                <a:gd name="connsiteX3" fmla="*/ 0 w 1004696"/>
                <a:gd name="connsiteY3" fmla="*/ 608276 h 60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4696" h="608275">
                  <a:moveTo>
                    <a:pt x="296599" y="0"/>
                  </a:moveTo>
                  <a:lnTo>
                    <a:pt x="1004697" y="0"/>
                  </a:lnTo>
                  <a:lnTo>
                    <a:pt x="708965" y="608276"/>
                  </a:lnTo>
                  <a:lnTo>
                    <a:pt x="0" y="608276"/>
                  </a:lnTo>
                  <a:close/>
                </a:path>
              </a:pathLst>
            </a:custGeom>
            <a:solidFill>
              <a:srgbClr val="4472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78">
              <a:extLst>
                <a:ext uri="{FF2B5EF4-FFF2-40B4-BE49-F238E27FC236}">
                  <a16:creationId xmlns:a16="http://schemas.microsoft.com/office/drawing/2014/main" id="{E190D5BD-90C2-4302-AB4F-8B9E871D7C12}"/>
                </a:ext>
              </a:extLst>
            </p:cNvPr>
            <p:cNvSpPr/>
            <p:nvPr/>
          </p:nvSpPr>
          <p:spPr>
            <a:xfrm>
              <a:off x="2716456" y="4145906"/>
              <a:ext cx="1481497" cy="896028"/>
            </a:xfrm>
            <a:custGeom>
              <a:avLst/>
              <a:gdLst>
                <a:gd name="connsiteX0" fmla="*/ 296799 w 1005725"/>
                <a:gd name="connsiteY0" fmla="*/ 0 h 608275"/>
                <a:gd name="connsiteX1" fmla="*/ 1005726 w 1005725"/>
                <a:gd name="connsiteY1" fmla="*/ 0 h 608275"/>
                <a:gd name="connsiteX2" fmla="*/ 709127 w 1005725"/>
                <a:gd name="connsiteY2" fmla="*/ 608276 h 608275"/>
                <a:gd name="connsiteX3" fmla="*/ 0 w 1005725"/>
                <a:gd name="connsiteY3" fmla="*/ 608276 h 60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725" h="608275">
                  <a:moveTo>
                    <a:pt x="296799" y="0"/>
                  </a:moveTo>
                  <a:lnTo>
                    <a:pt x="1005726" y="0"/>
                  </a:lnTo>
                  <a:lnTo>
                    <a:pt x="709127" y="608276"/>
                  </a:lnTo>
                  <a:lnTo>
                    <a:pt x="0" y="608276"/>
                  </a:lnTo>
                  <a:close/>
                </a:path>
              </a:pathLst>
            </a:custGeom>
            <a:solidFill>
              <a:srgbClr val="ED7D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79">
              <a:extLst>
                <a:ext uri="{FF2B5EF4-FFF2-40B4-BE49-F238E27FC236}">
                  <a16:creationId xmlns:a16="http://schemas.microsoft.com/office/drawing/2014/main" id="{34F6067E-2721-4EFA-BD31-1855EA5BA7E6}"/>
                </a:ext>
              </a:extLst>
            </p:cNvPr>
            <p:cNvSpPr/>
            <p:nvPr/>
          </p:nvSpPr>
          <p:spPr>
            <a:xfrm>
              <a:off x="2286898" y="5017457"/>
              <a:ext cx="1480697" cy="894472"/>
            </a:xfrm>
            <a:custGeom>
              <a:avLst/>
              <a:gdLst>
                <a:gd name="connsiteX0" fmla="*/ 296094 w 1005182"/>
                <a:gd name="connsiteY0" fmla="*/ 0 h 607219"/>
                <a:gd name="connsiteX1" fmla="*/ 1005183 w 1005182"/>
                <a:gd name="connsiteY1" fmla="*/ 0 h 607219"/>
                <a:gd name="connsiteX2" fmla="*/ 707793 w 1005182"/>
                <a:gd name="connsiteY2" fmla="*/ 607219 h 607219"/>
                <a:gd name="connsiteX3" fmla="*/ 0 w 1005182"/>
                <a:gd name="connsiteY3" fmla="*/ 607219 h 6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182" h="607219">
                  <a:moveTo>
                    <a:pt x="296094" y="0"/>
                  </a:moveTo>
                  <a:lnTo>
                    <a:pt x="1005183" y="0"/>
                  </a:lnTo>
                  <a:lnTo>
                    <a:pt x="707793" y="607219"/>
                  </a:lnTo>
                  <a:lnTo>
                    <a:pt x="0" y="60721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6">
              <a:extLst>
                <a:ext uri="{FF2B5EF4-FFF2-40B4-BE49-F238E27FC236}">
                  <a16:creationId xmlns:a16="http://schemas.microsoft.com/office/drawing/2014/main" id="{B8B9CCE7-636A-490E-BA99-B6A3DDD43881}"/>
                </a:ext>
              </a:extLst>
            </p:cNvPr>
            <p:cNvGrpSpPr/>
            <p:nvPr/>
          </p:nvGrpSpPr>
          <p:grpSpPr>
            <a:xfrm>
              <a:off x="0" y="1774363"/>
              <a:ext cx="4060382" cy="4154450"/>
              <a:chOff x="2742237" y="2526829"/>
              <a:chExt cx="2756420" cy="2820277"/>
            </a:xfrm>
          </p:grpSpPr>
          <p:sp>
            <p:nvSpPr>
              <p:cNvPr id="33" name="Freeform: Shape 81">
                <a:extLst>
                  <a:ext uri="{FF2B5EF4-FFF2-40B4-BE49-F238E27FC236}">
                    <a16:creationId xmlns:a16="http://schemas.microsoft.com/office/drawing/2014/main" id="{AD575ABC-021B-4191-ABB3-3C7DFB0289C0}"/>
                  </a:ext>
                </a:extLst>
              </p:cNvPr>
              <p:cNvSpPr/>
              <p:nvPr/>
            </p:nvSpPr>
            <p:spPr>
              <a:xfrm>
                <a:off x="3104902" y="3378812"/>
                <a:ext cx="2033749" cy="701126"/>
              </a:xfrm>
              <a:custGeom>
                <a:avLst/>
                <a:gdLst>
                  <a:gd name="connsiteX0" fmla="*/ 0 w 2033749"/>
                  <a:gd name="connsiteY0" fmla="*/ 5296 h 701126"/>
                  <a:gd name="connsiteX1" fmla="*/ 296589 w 2033749"/>
                  <a:gd name="connsiteY1" fmla="*/ 611715 h 701126"/>
                  <a:gd name="connsiteX2" fmla="*/ 648072 w 2033749"/>
                  <a:gd name="connsiteY2" fmla="*/ 678494 h 701126"/>
                  <a:gd name="connsiteX3" fmla="*/ 669969 w 2033749"/>
                  <a:gd name="connsiteY3" fmla="*/ 651434 h 701126"/>
                  <a:gd name="connsiteX4" fmla="*/ 648072 w 2033749"/>
                  <a:gd name="connsiteY4" fmla="*/ 678494 h 701126"/>
                  <a:gd name="connsiteX5" fmla="*/ 1399042 w 2033749"/>
                  <a:gd name="connsiteY5" fmla="*/ 677104 h 701126"/>
                  <a:gd name="connsiteX6" fmla="*/ 1376953 w 2033749"/>
                  <a:gd name="connsiteY6" fmla="*/ 651434 h 701126"/>
                  <a:gd name="connsiteX7" fmla="*/ 1399042 w 2033749"/>
                  <a:gd name="connsiteY7" fmla="*/ 677104 h 701126"/>
                  <a:gd name="connsiteX8" fmla="*/ 1737160 w 2033749"/>
                  <a:gd name="connsiteY8" fmla="*/ 611715 h 701126"/>
                  <a:gd name="connsiteX9" fmla="*/ 2033749 w 2033749"/>
                  <a:gd name="connsiteY9" fmla="*/ 0 h 701126"/>
                  <a:gd name="connsiteX10" fmla="*/ 0 w 2033749"/>
                  <a:gd name="connsiteY10" fmla="*/ 5296 h 70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3749" h="701126">
                    <a:moveTo>
                      <a:pt x="0" y="5296"/>
                    </a:moveTo>
                    <a:lnTo>
                      <a:pt x="296589" y="611715"/>
                    </a:lnTo>
                    <a:cubicBezTo>
                      <a:pt x="296589" y="611715"/>
                      <a:pt x="430797" y="651996"/>
                      <a:pt x="648072" y="678494"/>
                    </a:cubicBezTo>
                    <a:lnTo>
                      <a:pt x="669969" y="651434"/>
                    </a:lnTo>
                    <a:lnTo>
                      <a:pt x="648072" y="678494"/>
                    </a:lnTo>
                    <a:cubicBezTo>
                      <a:pt x="843515" y="702336"/>
                      <a:pt x="1106186" y="714966"/>
                      <a:pt x="1399042" y="677104"/>
                    </a:cubicBezTo>
                    <a:lnTo>
                      <a:pt x="1376953" y="651434"/>
                    </a:lnTo>
                    <a:lnTo>
                      <a:pt x="1399042" y="677104"/>
                    </a:lnTo>
                    <a:cubicBezTo>
                      <a:pt x="1508208" y="662988"/>
                      <a:pt x="1621536" y="641909"/>
                      <a:pt x="1737160" y="611715"/>
                    </a:cubicBezTo>
                    <a:lnTo>
                      <a:pt x="2033749" y="0"/>
                    </a:lnTo>
                    <a:cubicBezTo>
                      <a:pt x="1083078" y="182718"/>
                      <a:pt x="0" y="5296"/>
                      <a:pt x="0" y="5296"/>
                    </a:cubicBezTo>
                    <a:close/>
                  </a:path>
                </a:pathLst>
              </a:custGeom>
              <a:solidFill>
                <a:srgbClr val="4472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82">
                <a:extLst>
                  <a:ext uri="{FF2B5EF4-FFF2-40B4-BE49-F238E27FC236}">
                    <a16:creationId xmlns:a16="http://schemas.microsoft.com/office/drawing/2014/main" id="{CA2ED3E9-FF65-4047-80BD-3C735AA5E0DA}"/>
                  </a:ext>
                </a:extLst>
              </p:cNvPr>
              <p:cNvSpPr/>
              <p:nvPr/>
            </p:nvSpPr>
            <p:spPr>
              <a:xfrm>
                <a:off x="3104902" y="3318205"/>
                <a:ext cx="2033749" cy="143221"/>
              </a:xfrm>
              <a:custGeom>
                <a:avLst/>
                <a:gdLst>
                  <a:gd name="connsiteX0" fmla="*/ 423329 w 2033749"/>
                  <a:gd name="connsiteY0" fmla="*/ 0 h 143221"/>
                  <a:gd name="connsiteX1" fmla="*/ 0 w 2033749"/>
                  <a:gd name="connsiteY1" fmla="*/ 65913 h 143221"/>
                  <a:gd name="connsiteX2" fmla="*/ 2033749 w 2033749"/>
                  <a:gd name="connsiteY2" fmla="*/ 60617 h 143221"/>
                  <a:gd name="connsiteX3" fmla="*/ 1586170 w 2033749"/>
                  <a:gd name="connsiteY3" fmla="*/ 1867 h 143221"/>
                  <a:gd name="connsiteX4" fmla="*/ 1586160 w 2033749"/>
                  <a:gd name="connsiteY4" fmla="*/ 1857 h 143221"/>
                  <a:gd name="connsiteX5" fmla="*/ 1027471 w 2033749"/>
                  <a:gd name="connsiteY5" fmla="*/ 34137 h 143221"/>
                  <a:gd name="connsiteX6" fmla="*/ 423329 w 2033749"/>
                  <a:gd name="connsiteY6" fmla="*/ 0 h 14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3749" h="143221">
                    <a:moveTo>
                      <a:pt x="423329" y="0"/>
                    </a:moveTo>
                    <a:cubicBezTo>
                      <a:pt x="422539" y="57"/>
                      <a:pt x="161287" y="18316"/>
                      <a:pt x="0" y="65913"/>
                    </a:cubicBezTo>
                    <a:cubicBezTo>
                      <a:pt x="0" y="65913"/>
                      <a:pt x="1083078" y="243335"/>
                      <a:pt x="2033749" y="60617"/>
                    </a:cubicBezTo>
                    <a:cubicBezTo>
                      <a:pt x="2033749" y="60617"/>
                      <a:pt x="1821799" y="14621"/>
                      <a:pt x="1586170" y="1867"/>
                    </a:cubicBezTo>
                    <a:lnTo>
                      <a:pt x="1586160" y="1857"/>
                    </a:lnTo>
                    <a:cubicBezTo>
                      <a:pt x="1422940" y="19421"/>
                      <a:pt x="1231354" y="33214"/>
                      <a:pt x="1027471" y="34137"/>
                    </a:cubicBezTo>
                    <a:cubicBezTo>
                      <a:pt x="807615" y="35128"/>
                      <a:pt x="598618" y="19669"/>
                      <a:pt x="423329" y="0"/>
                    </a:cubicBezTo>
                    <a:close/>
                  </a:path>
                </a:pathLst>
              </a:custGeom>
              <a:solidFill>
                <a:srgbClr val="4472C4">
                  <a:lumMod val="60000"/>
                  <a:lumOff val="4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83">
                <a:extLst>
                  <a:ext uri="{FF2B5EF4-FFF2-40B4-BE49-F238E27FC236}">
                    <a16:creationId xmlns:a16="http://schemas.microsoft.com/office/drawing/2014/main" id="{193D9EFF-4298-4E35-B498-6BD0D0553EC3}"/>
                  </a:ext>
                </a:extLst>
              </p:cNvPr>
              <p:cNvSpPr/>
              <p:nvPr/>
            </p:nvSpPr>
            <p:spPr>
              <a:xfrm>
                <a:off x="3480554" y="4125991"/>
                <a:ext cx="1254724" cy="690048"/>
              </a:xfrm>
              <a:custGeom>
                <a:avLst/>
                <a:gdLst>
                  <a:gd name="connsiteX0" fmla="*/ 0 w 1313945"/>
                  <a:gd name="connsiteY0" fmla="*/ 2239 h 690048"/>
                  <a:gd name="connsiteX1" fmla="*/ 299237 w 1313945"/>
                  <a:gd name="connsiteY1" fmla="*/ 608657 h 690048"/>
                  <a:gd name="connsiteX2" fmla="*/ 559708 w 1313945"/>
                  <a:gd name="connsiteY2" fmla="*/ 690048 h 690048"/>
                  <a:gd name="connsiteX3" fmla="*/ 758390 w 1313945"/>
                  <a:gd name="connsiteY3" fmla="*/ 688724 h 690048"/>
                  <a:gd name="connsiteX4" fmla="*/ 1019470 w 1313945"/>
                  <a:gd name="connsiteY4" fmla="*/ 601304 h 690048"/>
                  <a:gd name="connsiteX5" fmla="*/ 1313945 w 1313945"/>
                  <a:gd name="connsiteY5" fmla="*/ 0 h 690048"/>
                  <a:gd name="connsiteX6" fmla="*/ 0 w 1313945"/>
                  <a:gd name="connsiteY6" fmla="*/ 2239 h 690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3945" h="690048">
                    <a:moveTo>
                      <a:pt x="0" y="2239"/>
                    </a:moveTo>
                    <a:lnTo>
                      <a:pt x="299237" y="608657"/>
                    </a:lnTo>
                    <a:cubicBezTo>
                      <a:pt x="390954" y="655206"/>
                      <a:pt x="478812" y="679742"/>
                      <a:pt x="559708" y="690048"/>
                    </a:cubicBezTo>
                    <a:cubicBezTo>
                      <a:pt x="634213" y="679780"/>
                      <a:pt x="701526" y="681542"/>
                      <a:pt x="758390" y="688724"/>
                    </a:cubicBezTo>
                    <a:cubicBezTo>
                      <a:pt x="917524" y="666560"/>
                      <a:pt x="1019470" y="601304"/>
                      <a:pt x="1019470" y="601304"/>
                    </a:cubicBezTo>
                    <a:lnTo>
                      <a:pt x="1313945" y="0"/>
                    </a:lnTo>
                    <a:cubicBezTo>
                      <a:pt x="1313936" y="0"/>
                      <a:pt x="718052" y="209960"/>
                      <a:pt x="0" y="2239"/>
                    </a:cubicBezTo>
                    <a:close/>
                  </a:path>
                </a:pathLst>
              </a:custGeom>
              <a:solidFill>
                <a:srgbClr val="ED7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84">
                <a:extLst>
                  <a:ext uri="{FF2B5EF4-FFF2-40B4-BE49-F238E27FC236}">
                    <a16:creationId xmlns:a16="http://schemas.microsoft.com/office/drawing/2014/main" id="{573E9D71-559B-4F46-8651-1F3E07DA222C}"/>
                  </a:ext>
                </a:extLst>
              </p:cNvPr>
              <p:cNvSpPr/>
              <p:nvPr/>
            </p:nvSpPr>
            <p:spPr>
              <a:xfrm>
                <a:off x="3462394" y="4055916"/>
                <a:ext cx="1313935" cy="164057"/>
              </a:xfrm>
              <a:custGeom>
                <a:avLst/>
                <a:gdLst>
                  <a:gd name="connsiteX0" fmla="*/ 290579 w 1313935"/>
                  <a:gd name="connsiteY0" fmla="*/ 1400 h 164057"/>
                  <a:gd name="connsiteX1" fmla="*/ 290579 w 1313935"/>
                  <a:gd name="connsiteY1" fmla="*/ 1400 h 164057"/>
                  <a:gd name="connsiteX2" fmla="*/ 0 w 1313935"/>
                  <a:gd name="connsiteY2" fmla="*/ 72314 h 164057"/>
                  <a:gd name="connsiteX3" fmla="*/ 1313936 w 1313935"/>
                  <a:gd name="connsiteY3" fmla="*/ 70075 h 164057"/>
                  <a:gd name="connsiteX4" fmla="*/ 1041578 w 1313935"/>
                  <a:gd name="connsiteY4" fmla="*/ 38 h 164057"/>
                  <a:gd name="connsiteX5" fmla="*/ 1041549 w 1313935"/>
                  <a:gd name="connsiteY5" fmla="*/ 0 h 164057"/>
                  <a:gd name="connsiteX6" fmla="*/ 290579 w 1313935"/>
                  <a:gd name="connsiteY6" fmla="*/ 1400 h 164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3935" h="164057">
                    <a:moveTo>
                      <a:pt x="290579" y="1400"/>
                    </a:moveTo>
                    <a:lnTo>
                      <a:pt x="290579" y="1400"/>
                    </a:lnTo>
                    <a:cubicBezTo>
                      <a:pt x="290579" y="1410"/>
                      <a:pt x="100632" y="29947"/>
                      <a:pt x="0" y="72314"/>
                    </a:cubicBezTo>
                    <a:cubicBezTo>
                      <a:pt x="718052" y="280035"/>
                      <a:pt x="1313936" y="70075"/>
                      <a:pt x="1313936" y="70075"/>
                    </a:cubicBezTo>
                    <a:cubicBezTo>
                      <a:pt x="1235688" y="30947"/>
                      <a:pt x="1041578" y="38"/>
                      <a:pt x="1041578" y="38"/>
                    </a:cubicBezTo>
                    <a:lnTo>
                      <a:pt x="1041549" y="0"/>
                    </a:lnTo>
                    <a:cubicBezTo>
                      <a:pt x="748694" y="37862"/>
                      <a:pt x="486023" y="25232"/>
                      <a:pt x="290579" y="1400"/>
                    </a:cubicBez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85">
                <a:extLst>
                  <a:ext uri="{FF2B5EF4-FFF2-40B4-BE49-F238E27FC236}">
                    <a16:creationId xmlns:a16="http://schemas.microsoft.com/office/drawing/2014/main" id="{00152C23-CD06-45F8-A597-0753DF75BB75}"/>
                  </a:ext>
                </a:extLst>
              </p:cNvPr>
              <p:cNvSpPr/>
              <p:nvPr/>
            </p:nvSpPr>
            <p:spPr>
              <a:xfrm>
                <a:off x="2742237" y="2632843"/>
                <a:ext cx="2756420" cy="719535"/>
              </a:xfrm>
              <a:custGeom>
                <a:avLst/>
                <a:gdLst>
                  <a:gd name="connsiteX0" fmla="*/ 1334519 w 2756420"/>
                  <a:gd name="connsiteY0" fmla="*/ 113071 h 719535"/>
                  <a:gd name="connsiteX1" fmla="*/ 0 w 2756420"/>
                  <a:gd name="connsiteY1" fmla="*/ 0 h 719535"/>
                  <a:gd name="connsiteX2" fmla="*/ 296456 w 2756420"/>
                  <a:gd name="connsiteY2" fmla="*/ 608276 h 719535"/>
                  <a:gd name="connsiteX3" fmla="*/ 785994 w 2756420"/>
                  <a:gd name="connsiteY3" fmla="*/ 685362 h 719535"/>
                  <a:gd name="connsiteX4" fmla="*/ 786032 w 2756420"/>
                  <a:gd name="connsiteY4" fmla="*/ 685362 h 719535"/>
                  <a:gd name="connsiteX5" fmla="*/ 810197 w 2756420"/>
                  <a:gd name="connsiteY5" fmla="*/ 658587 h 719535"/>
                  <a:gd name="connsiteX6" fmla="*/ 786032 w 2756420"/>
                  <a:gd name="connsiteY6" fmla="*/ 685362 h 719535"/>
                  <a:gd name="connsiteX7" fmla="*/ 785994 w 2756420"/>
                  <a:gd name="connsiteY7" fmla="*/ 685362 h 719535"/>
                  <a:gd name="connsiteX8" fmla="*/ 1390126 w 2756420"/>
                  <a:gd name="connsiteY8" fmla="*/ 719490 h 719535"/>
                  <a:gd name="connsiteX9" fmla="*/ 1948815 w 2756420"/>
                  <a:gd name="connsiteY9" fmla="*/ 687210 h 719535"/>
                  <a:gd name="connsiteX10" fmla="*/ 1919745 w 2756420"/>
                  <a:gd name="connsiteY10" fmla="*/ 640042 h 719535"/>
                  <a:gd name="connsiteX11" fmla="*/ 1948815 w 2756420"/>
                  <a:gd name="connsiteY11" fmla="*/ 687210 h 719535"/>
                  <a:gd name="connsiteX12" fmla="*/ 2459965 w 2756420"/>
                  <a:gd name="connsiteY12" fmla="*/ 608266 h 719535"/>
                  <a:gd name="connsiteX13" fmla="*/ 2756421 w 2756420"/>
                  <a:gd name="connsiteY13" fmla="*/ 4953 h 719535"/>
                  <a:gd name="connsiteX14" fmla="*/ 1334519 w 2756420"/>
                  <a:gd name="connsiteY14" fmla="*/ 113071 h 71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56420" h="719535">
                    <a:moveTo>
                      <a:pt x="1334519" y="113071"/>
                    </a:moveTo>
                    <a:cubicBezTo>
                      <a:pt x="743988" y="107775"/>
                      <a:pt x="0" y="0"/>
                      <a:pt x="0" y="0"/>
                    </a:cubicBezTo>
                    <a:lnTo>
                      <a:pt x="296456" y="608276"/>
                    </a:lnTo>
                    <a:cubicBezTo>
                      <a:pt x="296456" y="608276"/>
                      <a:pt x="494662" y="652663"/>
                      <a:pt x="785994" y="685362"/>
                    </a:cubicBezTo>
                    <a:cubicBezTo>
                      <a:pt x="785994" y="685362"/>
                      <a:pt x="786032" y="685362"/>
                      <a:pt x="786032" y="685362"/>
                    </a:cubicBezTo>
                    <a:lnTo>
                      <a:pt x="810197" y="658587"/>
                    </a:lnTo>
                    <a:lnTo>
                      <a:pt x="786032" y="685362"/>
                    </a:lnTo>
                    <a:cubicBezTo>
                      <a:pt x="786032" y="685362"/>
                      <a:pt x="785994" y="685362"/>
                      <a:pt x="785994" y="685362"/>
                    </a:cubicBezTo>
                    <a:cubicBezTo>
                      <a:pt x="961282" y="705040"/>
                      <a:pt x="1170280" y="720490"/>
                      <a:pt x="1390126" y="719490"/>
                    </a:cubicBezTo>
                    <a:cubicBezTo>
                      <a:pt x="1594009" y="718566"/>
                      <a:pt x="1785595" y="704774"/>
                      <a:pt x="1948815" y="687210"/>
                    </a:cubicBezTo>
                    <a:lnTo>
                      <a:pt x="1919745" y="640042"/>
                    </a:lnTo>
                    <a:lnTo>
                      <a:pt x="1948815" y="687210"/>
                    </a:lnTo>
                    <a:cubicBezTo>
                      <a:pt x="2254110" y="654358"/>
                      <a:pt x="2459965" y="608266"/>
                      <a:pt x="2459965" y="608266"/>
                    </a:cubicBezTo>
                    <a:lnTo>
                      <a:pt x="2756421" y="4953"/>
                    </a:lnTo>
                    <a:cubicBezTo>
                      <a:pt x="2687441" y="29251"/>
                      <a:pt x="1925050" y="118367"/>
                      <a:pt x="1334519" y="113071"/>
                    </a:cubicBezTo>
                    <a:close/>
                  </a:path>
                </a:pathLst>
              </a:custGeom>
              <a:solidFill>
                <a:srgbClr val="44546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86">
                <a:extLst>
                  <a:ext uri="{FF2B5EF4-FFF2-40B4-BE49-F238E27FC236}">
                    <a16:creationId xmlns:a16="http://schemas.microsoft.com/office/drawing/2014/main" id="{34D0B644-AADA-479A-B8A9-DA19084B782F}"/>
                  </a:ext>
                </a:extLst>
              </p:cNvPr>
              <p:cNvSpPr/>
              <p:nvPr/>
            </p:nvSpPr>
            <p:spPr>
              <a:xfrm>
                <a:off x="2742237" y="2526829"/>
                <a:ext cx="2756420" cy="219311"/>
              </a:xfrm>
              <a:custGeom>
                <a:avLst/>
                <a:gdLst>
                  <a:gd name="connsiteX0" fmla="*/ 0 w 2756420"/>
                  <a:gd name="connsiteY0" fmla="*/ 106014 h 219311"/>
                  <a:gd name="connsiteX1" fmla="*/ 1334519 w 2756420"/>
                  <a:gd name="connsiteY1" fmla="*/ 219085 h 219311"/>
                  <a:gd name="connsiteX2" fmla="*/ 2756421 w 2756420"/>
                  <a:gd name="connsiteY2" fmla="*/ 110976 h 219311"/>
                  <a:gd name="connsiteX3" fmla="*/ 0 w 2756420"/>
                  <a:gd name="connsiteY3" fmla="*/ 106014 h 219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6420" h="219311">
                    <a:moveTo>
                      <a:pt x="0" y="106014"/>
                    </a:moveTo>
                    <a:cubicBezTo>
                      <a:pt x="0" y="106014"/>
                      <a:pt x="743988" y="213789"/>
                      <a:pt x="1334519" y="219085"/>
                    </a:cubicBezTo>
                    <a:cubicBezTo>
                      <a:pt x="1925050" y="224381"/>
                      <a:pt x="2687441" y="135265"/>
                      <a:pt x="2756421" y="110976"/>
                    </a:cubicBezTo>
                    <a:cubicBezTo>
                      <a:pt x="2756421" y="110976"/>
                      <a:pt x="1409643" y="-135378"/>
                      <a:pt x="0" y="106014"/>
                    </a:cubicBez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87">
                <a:extLst>
                  <a:ext uri="{FF2B5EF4-FFF2-40B4-BE49-F238E27FC236}">
                    <a16:creationId xmlns:a16="http://schemas.microsoft.com/office/drawing/2014/main" id="{916C5009-CB63-4E66-8714-8AFD1621FAD9}"/>
                  </a:ext>
                </a:extLst>
              </p:cNvPr>
              <p:cNvSpPr/>
              <p:nvPr/>
            </p:nvSpPr>
            <p:spPr>
              <a:xfrm>
                <a:off x="3770615" y="4739621"/>
                <a:ext cx="682799" cy="607485"/>
              </a:xfrm>
              <a:custGeom>
                <a:avLst/>
                <a:gdLst>
                  <a:gd name="connsiteX0" fmla="*/ 0 w 580710"/>
                  <a:gd name="connsiteY0" fmla="*/ 0 h 607485"/>
                  <a:gd name="connsiteX1" fmla="*/ 290646 w 580710"/>
                  <a:gd name="connsiteY1" fmla="*/ 607486 h 607485"/>
                  <a:gd name="connsiteX2" fmla="*/ 580711 w 580710"/>
                  <a:gd name="connsiteY2" fmla="*/ 0 h 607485"/>
                  <a:gd name="connsiteX3" fmla="*/ 0 w 580710"/>
                  <a:gd name="connsiteY3" fmla="*/ 0 h 60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0710" h="607485">
                    <a:moveTo>
                      <a:pt x="0" y="0"/>
                    </a:moveTo>
                    <a:lnTo>
                      <a:pt x="290646" y="607486"/>
                    </a:lnTo>
                    <a:lnTo>
                      <a:pt x="580711" y="0"/>
                    </a:lnTo>
                    <a:cubicBezTo>
                      <a:pt x="287017" y="13281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6">
              <a:extLst>
                <a:ext uri="{FF2B5EF4-FFF2-40B4-BE49-F238E27FC236}">
                  <a16:creationId xmlns:a16="http://schemas.microsoft.com/office/drawing/2014/main" id="{4688674D-C523-4527-9978-07A83B6F8AEE}"/>
                </a:ext>
              </a:extLst>
            </p:cNvPr>
            <p:cNvGrpSpPr/>
            <p:nvPr/>
          </p:nvGrpSpPr>
          <p:grpSpPr>
            <a:xfrm>
              <a:off x="2010864" y="1937825"/>
              <a:ext cx="2049521" cy="4021479"/>
              <a:chOff x="4107326" y="2637796"/>
              <a:chExt cx="1391332" cy="2730010"/>
            </a:xfrm>
          </p:grpSpPr>
          <p:sp>
            <p:nvSpPr>
              <p:cNvPr id="29" name="Freeform: Shape 90">
                <a:extLst>
                  <a:ext uri="{FF2B5EF4-FFF2-40B4-BE49-F238E27FC236}">
                    <a16:creationId xmlns:a16="http://schemas.microsoft.com/office/drawing/2014/main" id="{C480F146-2CF4-4B6C-938F-CE681EF9BA7E}"/>
                  </a:ext>
                </a:extLst>
              </p:cNvPr>
              <p:cNvSpPr/>
              <p:nvPr/>
            </p:nvSpPr>
            <p:spPr>
              <a:xfrm>
                <a:off x="4524279" y="3378812"/>
                <a:ext cx="614371" cy="674170"/>
              </a:xfrm>
              <a:custGeom>
                <a:avLst/>
                <a:gdLst>
                  <a:gd name="connsiteX0" fmla="*/ 172269 w 614371"/>
                  <a:gd name="connsiteY0" fmla="*/ 60570 h 674170"/>
                  <a:gd name="connsiteX1" fmla="*/ 0 w 614371"/>
                  <a:gd name="connsiteY1" fmla="*/ 674170 h 674170"/>
                  <a:gd name="connsiteX2" fmla="*/ 317783 w 614371"/>
                  <a:gd name="connsiteY2" fmla="*/ 611715 h 674170"/>
                  <a:gd name="connsiteX3" fmla="*/ 614372 w 614371"/>
                  <a:gd name="connsiteY3" fmla="*/ 0 h 674170"/>
                  <a:gd name="connsiteX4" fmla="*/ 172298 w 614371"/>
                  <a:gd name="connsiteY4" fmla="*/ 60541 h 674170"/>
                  <a:gd name="connsiteX5" fmla="*/ 172269 w 614371"/>
                  <a:gd name="connsiteY5" fmla="*/ 60570 h 674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4371" h="674170">
                    <a:moveTo>
                      <a:pt x="172269" y="60570"/>
                    </a:moveTo>
                    <a:lnTo>
                      <a:pt x="0" y="674170"/>
                    </a:lnTo>
                    <a:cubicBezTo>
                      <a:pt x="102927" y="660111"/>
                      <a:pt x="209274" y="640052"/>
                      <a:pt x="317783" y="611715"/>
                    </a:cubicBezTo>
                    <a:lnTo>
                      <a:pt x="614372" y="0"/>
                    </a:lnTo>
                    <a:cubicBezTo>
                      <a:pt x="468668" y="28004"/>
                      <a:pt x="319850" y="47520"/>
                      <a:pt x="172298" y="60541"/>
                    </a:cubicBezTo>
                    <a:lnTo>
                      <a:pt x="172269" y="60570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91">
                <a:extLst>
                  <a:ext uri="{FF2B5EF4-FFF2-40B4-BE49-F238E27FC236}">
                    <a16:creationId xmlns:a16="http://schemas.microsoft.com/office/drawing/2014/main" id="{87090472-B0CE-4C29-B138-816719C17B45}"/>
                  </a:ext>
                </a:extLst>
              </p:cNvPr>
              <p:cNvSpPr/>
              <p:nvPr/>
            </p:nvSpPr>
            <p:spPr>
              <a:xfrm>
                <a:off x="4296272" y="4125991"/>
                <a:ext cx="462524" cy="669750"/>
              </a:xfrm>
              <a:custGeom>
                <a:avLst/>
                <a:gdLst>
                  <a:gd name="connsiteX0" fmla="*/ 168240 w 462524"/>
                  <a:gd name="connsiteY0" fmla="*/ 66770 h 669750"/>
                  <a:gd name="connsiteX1" fmla="*/ 0 w 462524"/>
                  <a:gd name="connsiteY1" fmla="*/ 669750 h 669750"/>
                  <a:gd name="connsiteX2" fmla="*/ 168049 w 462524"/>
                  <a:gd name="connsiteY2" fmla="*/ 601304 h 669750"/>
                  <a:gd name="connsiteX3" fmla="*/ 462524 w 462524"/>
                  <a:gd name="connsiteY3" fmla="*/ 0 h 669750"/>
                  <a:gd name="connsiteX4" fmla="*/ 168250 w 462524"/>
                  <a:gd name="connsiteY4" fmla="*/ 66713 h 669750"/>
                  <a:gd name="connsiteX5" fmla="*/ 168240 w 462524"/>
                  <a:gd name="connsiteY5" fmla="*/ 66770 h 66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2524" h="669750">
                    <a:moveTo>
                      <a:pt x="168240" y="66770"/>
                    </a:moveTo>
                    <a:lnTo>
                      <a:pt x="0" y="669750"/>
                    </a:lnTo>
                    <a:cubicBezTo>
                      <a:pt x="104623" y="641728"/>
                      <a:pt x="168049" y="601304"/>
                      <a:pt x="168049" y="601304"/>
                    </a:cubicBezTo>
                    <a:lnTo>
                      <a:pt x="462524" y="0"/>
                    </a:lnTo>
                    <a:cubicBezTo>
                      <a:pt x="462524" y="0"/>
                      <a:pt x="351672" y="38967"/>
                      <a:pt x="168250" y="66713"/>
                    </a:cubicBezTo>
                    <a:lnTo>
                      <a:pt x="168240" y="66770"/>
                    </a:lnTo>
                    <a:close/>
                  </a:path>
                </a:pathLst>
              </a:custGeom>
              <a:solidFill>
                <a:srgbClr val="ED7D31">
                  <a:lumMod val="7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92">
                <a:extLst>
                  <a:ext uri="{FF2B5EF4-FFF2-40B4-BE49-F238E27FC236}">
                    <a16:creationId xmlns:a16="http://schemas.microsoft.com/office/drawing/2014/main" id="{8A975102-EA6E-49D6-8E10-668EAF91E03B}"/>
                  </a:ext>
                </a:extLst>
              </p:cNvPr>
              <p:cNvSpPr/>
              <p:nvPr/>
            </p:nvSpPr>
            <p:spPr>
              <a:xfrm>
                <a:off x="4735277" y="2637796"/>
                <a:ext cx="763381" cy="677313"/>
              </a:xfrm>
              <a:custGeom>
                <a:avLst/>
                <a:gdLst>
                  <a:gd name="connsiteX0" fmla="*/ 160696 w 763381"/>
                  <a:gd name="connsiteY0" fmla="*/ 72714 h 677313"/>
                  <a:gd name="connsiteX1" fmla="*/ 160696 w 763381"/>
                  <a:gd name="connsiteY1" fmla="*/ 72714 h 677313"/>
                  <a:gd name="connsiteX2" fmla="*/ 0 w 763381"/>
                  <a:gd name="connsiteY2" fmla="*/ 677313 h 677313"/>
                  <a:gd name="connsiteX3" fmla="*/ 466925 w 763381"/>
                  <a:gd name="connsiteY3" fmla="*/ 603313 h 677313"/>
                  <a:gd name="connsiteX4" fmla="*/ 763381 w 763381"/>
                  <a:gd name="connsiteY4" fmla="*/ 0 h 677313"/>
                  <a:gd name="connsiteX5" fmla="*/ 160696 w 763381"/>
                  <a:gd name="connsiteY5" fmla="*/ 72714 h 67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81" h="677313">
                    <a:moveTo>
                      <a:pt x="160696" y="72714"/>
                    </a:moveTo>
                    <a:lnTo>
                      <a:pt x="160696" y="72714"/>
                    </a:lnTo>
                    <a:lnTo>
                      <a:pt x="0" y="677313"/>
                    </a:lnTo>
                    <a:cubicBezTo>
                      <a:pt x="280740" y="644976"/>
                      <a:pt x="466925" y="603313"/>
                      <a:pt x="466925" y="603313"/>
                    </a:cubicBezTo>
                    <a:lnTo>
                      <a:pt x="763381" y="0"/>
                    </a:lnTo>
                    <a:cubicBezTo>
                      <a:pt x="725300" y="13421"/>
                      <a:pt x="475860" y="46587"/>
                      <a:pt x="160696" y="72714"/>
                    </a:cubicBezTo>
                    <a:close/>
                  </a:path>
                </a:pathLst>
              </a:custGeom>
              <a:solidFill>
                <a:srgbClr val="44546A">
                  <a:lumMod val="7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93">
                <a:extLst>
                  <a:ext uri="{FF2B5EF4-FFF2-40B4-BE49-F238E27FC236}">
                    <a16:creationId xmlns:a16="http://schemas.microsoft.com/office/drawing/2014/main" id="{0DBF2D48-82B4-480A-B265-2B66728C7060}"/>
                  </a:ext>
                </a:extLst>
              </p:cNvPr>
              <p:cNvSpPr/>
              <p:nvPr/>
            </p:nvSpPr>
            <p:spPr>
              <a:xfrm>
                <a:off x="4107326" y="4689137"/>
                <a:ext cx="377238" cy="678669"/>
              </a:xfrm>
              <a:custGeom>
                <a:avLst/>
                <a:gdLst>
                  <a:gd name="connsiteX0" fmla="*/ 155620 w 290064"/>
                  <a:gd name="connsiteY0" fmla="*/ 43939 h 607485"/>
                  <a:gd name="connsiteX1" fmla="*/ 155591 w 290064"/>
                  <a:gd name="connsiteY1" fmla="*/ 43977 h 607485"/>
                  <a:gd name="connsiteX2" fmla="*/ 0 w 290064"/>
                  <a:gd name="connsiteY2" fmla="*/ 607486 h 607485"/>
                  <a:gd name="connsiteX3" fmla="*/ 290065 w 290064"/>
                  <a:gd name="connsiteY3" fmla="*/ 0 h 607485"/>
                  <a:gd name="connsiteX4" fmla="*/ 155620 w 290064"/>
                  <a:gd name="connsiteY4" fmla="*/ 43939 h 60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64" h="607485">
                    <a:moveTo>
                      <a:pt x="155620" y="43939"/>
                    </a:moveTo>
                    <a:lnTo>
                      <a:pt x="155591" y="43977"/>
                    </a:lnTo>
                    <a:lnTo>
                      <a:pt x="0" y="607486"/>
                    </a:lnTo>
                    <a:lnTo>
                      <a:pt x="290065" y="0"/>
                    </a:lnTo>
                    <a:cubicBezTo>
                      <a:pt x="244745" y="20498"/>
                      <a:pt x="199596" y="34633"/>
                      <a:pt x="155620" y="439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F03B9C-943E-486E-BA32-92F0ECFFC250}"/>
                </a:ext>
              </a:extLst>
            </p:cNvPr>
            <p:cNvSpPr txBox="1"/>
            <p:nvPr/>
          </p:nvSpPr>
          <p:spPr>
            <a:xfrm rot="10800000">
              <a:off x="4640162" y="2138039"/>
              <a:ext cx="39504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43D6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Standard Plastics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43D6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7F982F-5092-40F5-BE82-B078BFE4D694}"/>
                </a:ext>
              </a:extLst>
            </p:cNvPr>
            <p:cNvSpPr txBox="1"/>
            <p:nvPr/>
          </p:nvSpPr>
          <p:spPr>
            <a:xfrm rot="10800000">
              <a:off x="4099849" y="1972324"/>
              <a:ext cx="720911" cy="7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5F12649-A78B-4029-A433-D8568EA4E925}"/>
                </a:ext>
              </a:extLst>
            </p:cNvPr>
            <p:cNvSpPr txBox="1"/>
            <p:nvPr/>
          </p:nvSpPr>
          <p:spPr>
            <a:xfrm rot="10800000">
              <a:off x="4233076" y="3330490"/>
              <a:ext cx="398417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Engineering Plastics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DE8500B-DC6B-402F-BE92-A57D1966DA9A}"/>
                </a:ext>
              </a:extLst>
            </p:cNvPr>
            <p:cNvSpPr txBox="1"/>
            <p:nvPr/>
          </p:nvSpPr>
          <p:spPr>
            <a:xfrm rot="10800000">
              <a:off x="3184079" y="4883584"/>
              <a:ext cx="5010513" cy="4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Advanced Engineering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Plastics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7F982F-5092-40F5-BE82-B078BFE4D694}"/>
                </a:ext>
              </a:extLst>
            </p:cNvPr>
            <p:cNvSpPr txBox="1"/>
            <p:nvPr/>
          </p:nvSpPr>
          <p:spPr>
            <a:xfrm rot="10800000">
              <a:off x="3167180" y="3159433"/>
              <a:ext cx="1303491" cy="76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×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77F982F-5092-40F5-BE82-B078BFE4D694}"/>
                </a:ext>
              </a:extLst>
            </p:cNvPr>
            <p:cNvSpPr txBox="1"/>
            <p:nvPr/>
          </p:nvSpPr>
          <p:spPr>
            <a:xfrm rot="10800000">
              <a:off x="2814763" y="4310331"/>
              <a:ext cx="1166814" cy="76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××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807452" y="4925668"/>
            <a:ext cx="2802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HD,LD,LLDPE ABS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PP      PS      PVC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13206" y="3869515"/>
            <a:ext cx="2802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  PPO  POM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PET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71935" y="2106612"/>
            <a:ext cx="2040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PEEK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PSU </a:t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PTFE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PPS  PEI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BC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924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87593" y="0"/>
            <a:ext cx="11540611" cy="1143100"/>
          </a:xfrm>
          <a:prstGeom prst="round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 algn="ctr" rtl="1">
              <a:lnSpc>
                <a:spcPct val="120000"/>
              </a:lnSpc>
              <a:spcBef>
                <a:spcPts val="1000"/>
              </a:spcBef>
            </a:pPr>
            <a:r>
              <a:rPr lang="fa-IR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میزان تولید انواع </a:t>
            </a:r>
            <a:r>
              <a:rPr lang="fa-IR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پلیمر </a:t>
            </a:r>
            <a:r>
              <a:rPr lang="fa-IR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در ایران، خاورمیانه و جهان </a:t>
            </a:r>
            <a:r>
              <a:rPr lang="fa-IR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/>
            </a:r>
            <a:br>
              <a:rPr lang="fa-IR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</a:br>
            <a:r>
              <a:rPr lang="fa-IR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در </a:t>
            </a:r>
            <a:r>
              <a:rPr lang="fa-IR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سال 2022 (هزار تن)</a:t>
            </a:r>
            <a:endParaRPr lang="en-US" sz="40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B Titr" panose="00000700000000000000" pitchFamily="2" charset="-7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6598907"/>
              </p:ext>
            </p:extLst>
          </p:nvPr>
        </p:nvGraphicFramePr>
        <p:xfrm>
          <a:off x="287594" y="1519084"/>
          <a:ext cx="11540611" cy="5191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6488668"/>
            <a:ext cx="3757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Chemical Economics Handbook 2022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178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 animBg="0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03239" y="1551708"/>
          <a:ext cx="11577484" cy="5129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488668"/>
            <a:ext cx="3757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Chemical Economics Handbook 2022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7593" y="0"/>
            <a:ext cx="11540611" cy="1143100"/>
          </a:xfrm>
          <a:prstGeom prst="round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 algn="ctr" rtl="1">
              <a:lnSpc>
                <a:spcPct val="120000"/>
              </a:lnSpc>
              <a:spcBef>
                <a:spcPts val="1000"/>
              </a:spcBef>
            </a:pPr>
            <a:r>
              <a:rPr lang="fa-IR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میزان تولید انواع </a:t>
            </a:r>
            <a:r>
              <a:rPr lang="fa-IR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پلیمر در </a:t>
            </a:r>
            <a:r>
              <a:rPr lang="fa-IR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جهان </a:t>
            </a:r>
            <a:r>
              <a:rPr lang="fa-IR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در</a:t>
            </a:r>
            <a:br>
              <a:rPr lang="fa-IR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</a:br>
            <a:r>
              <a:rPr lang="fa-IR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 </a:t>
            </a:r>
            <a:r>
              <a:rPr lang="fa-IR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سال </a:t>
            </a:r>
            <a:r>
              <a:rPr lang="fa-IR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2025 و2022 </a:t>
            </a:r>
            <a:r>
              <a:rPr lang="fa-IR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(هزار تن)</a:t>
            </a:r>
            <a:endParaRPr lang="en-US" sz="40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69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12409" y="654239"/>
            <a:ext cx="7267800" cy="725607"/>
          </a:xfrm>
        </p:spPr>
        <p:txBody>
          <a:bodyPr>
            <a:noAutofit/>
          </a:bodyPr>
          <a:lstStyle/>
          <a:p>
            <a:pPr algn="r" rtl="1"/>
            <a:r>
              <a:rPr lang="fa-IR" dirty="0" smtClean="0">
                <a:cs typeface="B Titr" panose="00000700000000000000" pitchFamily="2" charset="-78"/>
              </a:rPr>
              <a:t>فهرست مطالب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ACA9262-6C11-2731-8047-DF17D59A92FF}"/>
              </a:ext>
            </a:extLst>
          </p:cNvPr>
          <p:cNvSpPr/>
          <p:nvPr/>
        </p:nvSpPr>
        <p:spPr>
          <a:xfrm>
            <a:off x="-60590" y="106494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6332C5D-D91E-3D8B-989B-30E03337FDB9}"/>
              </a:ext>
            </a:extLst>
          </p:cNvPr>
          <p:cNvSpPr/>
          <p:nvPr/>
        </p:nvSpPr>
        <p:spPr>
          <a:xfrm>
            <a:off x="-60591" y="95477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4F184E4-1029-1280-93FE-5DFFE5F145CC}"/>
              </a:ext>
            </a:extLst>
          </p:cNvPr>
          <p:cNvSpPr/>
          <p:nvPr/>
        </p:nvSpPr>
        <p:spPr>
          <a:xfrm>
            <a:off x="-60590" y="95477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0EA653A-6B07-F3F4-AE84-33A52DB03236}"/>
              </a:ext>
            </a:extLst>
          </p:cNvPr>
          <p:cNvSpPr/>
          <p:nvPr/>
        </p:nvSpPr>
        <p:spPr>
          <a:xfrm>
            <a:off x="-60590" y="95477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86BA74E-900E-76A1-C877-A79F025023FC}"/>
              </a:ext>
            </a:extLst>
          </p:cNvPr>
          <p:cNvSpPr/>
          <p:nvPr/>
        </p:nvSpPr>
        <p:spPr>
          <a:xfrm>
            <a:off x="-60590" y="97315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raphic 4">
            <a:extLst>
              <a:ext uri="{FF2B5EF4-FFF2-40B4-BE49-F238E27FC236}">
                <a16:creationId xmlns:a16="http://schemas.microsoft.com/office/drawing/2014/main" id="{1B7E5136-268F-6C24-D84C-1639ADF61CA3}"/>
              </a:ext>
            </a:extLst>
          </p:cNvPr>
          <p:cNvSpPr/>
          <p:nvPr/>
        </p:nvSpPr>
        <p:spPr>
          <a:xfrm>
            <a:off x="-60591" y="9179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 Placeholder 40">
            <a:extLst>
              <a:ext uri="{FF2B5EF4-FFF2-40B4-BE49-F238E27FC236}">
                <a16:creationId xmlns:a16="http://schemas.microsoft.com/office/drawing/2014/main" id="{0B0553E8-3EF7-F73D-EFA2-CB4C183EED4F}"/>
              </a:ext>
            </a:extLst>
          </p:cNvPr>
          <p:cNvSpPr txBox="1">
            <a:spLocks/>
          </p:cNvSpPr>
          <p:nvPr/>
        </p:nvSpPr>
        <p:spPr>
          <a:xfrm>
            <a:off x="1266935" y="1980093"/>
            <a:ext cx="6604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6198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marR="0" lvl="0" indent="0" algn="r" defTabSz="1219170" rtl="1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پایش تکنولوژی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Text Placeholder 42">
            <a:extLst>
              <a:ext uri="{FF2B5EF4-FFF2-40B4-BE49-F238E27FC236}">
                <a16:creationId xmlns:a16="http://schemas.microsoft.com/office/drawing/2014/main" id="{236ED5AB-7C05-8B4A-A3CC-A39D2CC6E3FC}"/>
              </a:ext>
            </a:extLst>
          </p:cNvPr>
          <p:cNvSpPr txBox="1">
            <a:spLocks/>
          </p:cNvSpPr>
          <p:nvPr/>
        </p:nvSpPr>
        <p:spPr>
          <a:xfrm>
            <a:off x="1161457" y="5081920"/>
            <a:ext cx="6604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6198" indent="0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836063" indent="-226478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37368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976917" indent="-14816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592853" indent="-154513" algn="l" defTabSz="121917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marR="0" lvl="0" indent="0" algn="r" defTabSz="1219170" rtl="1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fa-IR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آیا تکمیل کل زنجیره ارزش در ایران امکان پذیر است؟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3" name="Text Placeholder 45">
            <a:extLst>
              <a:ext uri="{FF2B5EF4-FFF2-40B4-BE49-F238E27FC236}">
                <a16:creationId xmlns:a16="http://schemas.microsoft.com/office/drawing/2014/main" id="{C52FE912-A11A-540D-8D3F-6B31CEBBB1B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4659" y="3361971"/>
            <a:ext cx="6604000" cy="838200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20000"/>
              </a:lnSpc>
              <a:buNone/>
            </a:pPr>
            <a:r>
              <a:rPr lang="fa-IR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معیارهای انتخاب تکنولوژی برتر</a:t>
            </a:r>
            <a:endParaRPr lang="en-US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093" y="133082"/>
            <a:ext cx="1979818" cy="197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E2F563-1BE3-18A3-C570-A0676BAC03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3371170" flipH="1">
            <a:off x="7585969" y="2722340"/>
            <a:ext cx="771792" cy="12178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0C0B27-4187-A80E-B962-754C0BCF4E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7030A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rot="3386334" flipH="1">
            <a:off x="7779102" y="1287860"/>
            <a:ext cx="771792" cy="12178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E2F563-1BE3-18A3-C570-A0676BAC03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3371170" flipH="1">
            <a:off x="7573650" y="4428943"/>
            <a:ext cx="771792" cy="12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66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ACA9262-6C11-2731-8047-DF17D59A92FF}"/>
              </a:ext>
            </a:extLst>
          </p:cNvPr>
          <p:cNvSpPr/>
          <p:nvPr/>
        </p:nvSpPr>
        <p:spPr>
          <a:xfrm>
            <a:off x="-60590" y="106494"/>
            <a:ext cx="11767849" cy="6858000"/>
          </a:xfrm>
          <a:custGeom>
            <a:avLst/>
            <a:gdLst>
              <a:gd name="connsiteX0" fmla="*/ 0 w 11767849"/>
              <a:gd name="connsiteY0" fmla="*/ 0 h 6858000"/>
              <a:gd name="connsiteX1" fmla="*/ 11767849 w 11767849"/>
              <a:gd name="connsiteY1" fmla="*/ 0 h 6858000"/>
              <a:gd name="connsiteX2" fmla="*/ 11767849 w 11767849"/>
              <a:gd name="connsiteY2" fmla="*/ 6858000 h 6858000"/>
              <a:gd name="connsiteX3" fmla="*/ 9279387 w 11767849"/>
              <a:gd name="connsiteY3" fmla="*/ 6857988 h 6858000"/>
              <a:gd name="connsiteX4" fmla="*/ 9278069 w 11767849"/>
              <a:gd name="connsiteY4" fmla="*/ 832335 h 6858000"/>
              <a:gd name="connsiteX5" fmla="*/ 9025484 w 11767849"/>
              <a:gd name="connsiteY5" fmla="*/ 375180 h 6858000"/>
              <a:gd name="connsiteX6" fmla="*/ 8581243 w 11767849"/>
              <a:gd name="connsiteY6" fmla="*/ 210991 h 6858000"/>
              <a:gd name="connsiteX7" fmla="*/ 8211044 w 11767849"/>
              <a:gd name="connsiteY7" fmla="*/ 190753 h 6858000"/>
              <a:gd name="connsiteX8" fmla="*/ 5906187 w 11767849"/>
              <a:gd name="connsiteY8" fmla="*/ 184591 h 6858000"/>
              <a:gd name="connsiteX9" fmla="*/ 4229832 w 11767849"/>
              <a:gd name="connsiteY9" fmla="*/ 183286 h 6858000"/>
              <a:gd name="connsiteX10" fmla="*/ 943759 w 11767849"/>
              <a:gd name="connsiteY10" fmla="*/ 182310 h 6858000"/>
              <a:gd name="connsiteX11" fmla="*/ 0 w 11767849"/>
              <a:gd name="connsiteY11" fmla="*/ 181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67849" h="6858000">
                <a:moveTo>
                  <a:pt x="0" y="0"/>
                </a:moveTo>
                <a:lnTo>
                  <a:pt x="11767849" y="0"/>
                </a:lnTo>
                <a:cubicBezTo>
                  <a:pt x="11767849" y="2285988"/>
                  <a:pt x="11767849" y="4571987"/>
                  <a:pt x="11767849" y="6858000"/>
                </a:cubicBezTo>
                <a:cubicBezTo>
                  <a:pt x="10938725" y="6857988"/>
                  <a:pt x="10109057" y="6857988"/>
                  <a:pt x="9279387" y="6857988"/>
                </a:cubicBezTo>
                <a:cubicBezTo>
                  <a:pt x="9279426" y="4849433"/>
                  <a:pt x="9280353" y="2840890"/>
                  <a:pt x="9278069" y="832335"/>
                </a:cubicBezTo>
                <a:cubicBezTo>
                  <a:pt x="9277854" y="638931"/>
                  <a:pt x="9179921" y="488131"/>
                  <a:pt x="9025484" y="375180"/>
                </a:cubicBezTo>
                <a:cubicBezTo>
                  <a:pt x="8893377" y="278561"/>
                  <a:pt x="8741374" y="229529"/>
                  <a:pt x="8581243" y="210991"/>
                </a:cubicBezTo>
                <a:cubicBezTo>
                  <a:pt x="8458672" y="196789"/>
                  <a:pt x="8334529" y="191324"/>
                  <a:pt x="8211044" y="190753"/>
                </a:cubicBezTo>
                <a:cubicBezTo>
                  <a:pt x="7442764" y="187292"/>
                  <a:pt x="6674482" y="185949"/>
                  <a:pt x="5906187" y="184591"/>
                </a:cubicBezTo>
                <a:cubicBezTo>
                  <a:pt x="5347402" y="183603"/>
                  <a:pt x="4788617" y="183501"/>
                  <a:pt x="4229832" y="183286"/>
                </a:cubicBezTo>
                <a:cubicBezTo>
                  <a:pt x="3134479" y="182867"/>
                  <a:pt x="2039113" y="182779"/>
                  <a:pt x="943759" y="182310"/>
                </a:cubicBezTo>
                <a:lnTo>
                  <a:pt x="0" y="181115"/>
                </a:lnTo>
                <a:close/>
              </a:path>
            </a:pathLst>
          </a:custGeom>
          <a:gradFill>
            <a:gsLst>
              <a:gs pos="81000">
                <a:schemeClr val="accent5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6332C5D-D91E-3D8B-989B-30E03337FDB9}"/>
              </a:ext>
            </a:extLst>
          </p:cNvPr>
          <p:cNvSpPr/>
          <p:nvPr/>
        </p:nvSpPr>
        <p:spPr>
          <a:xfrm>
            <a:off x="-60591" y="95477"/>
            <a:ext cx="11857822" cy="6858000"/>
          </a:xfrm>
          <a:custGeom>
            <a:avLst/>
            <a:gdLst>
              <a:gd name="connsiteX0" fmla="*/ 0 w 11857822"/>
              <a:gd name="connsiteY0" fmla="*/ 0 h 6858000"/>
              <a:gd name="connsiteX1" fmla="*/ 11857822 w 11857822"/>
              <a:gd name="connsiteY1" fmla="*/ 0 h 6858000"/>
              <a:gd name="connsiteX2" fmla="*/ 11857822 w 11857822"/>
              <a:gd name="connsiteY2" fmla="*/ 6858000 h 6858000"/>
              <a:gd name="connsiteX3" fmla="*/ 9369360 w 11857822"/>
              <a:gd name="connsiteY3" fmla="*/ 6857988 h 6858000"/>
              <a:gd name="connsiteX4" fmla="*/ 9368042 w 11857822"/>
              <a:gd name="connsiteY4" fmla="*/ 832335 h 6858000"/>
              <a:gd name="connsiteX5" fmla="*/ 9115457 w 11857822"/>
              <a:gd name="connsiteY5" fmla="*/ 375180 h 6858000"/>
              <a:gd name="connsiteX6" fmla="*/ 8671216 w 11857822"/>
              <a:gd name="connsiteY6" fmla="*/ 210991 h 6858000"/>
              <a:gd name="connsiteX7" fmla="*/ 8301017 w 11857822"/>
              <a:gd name="connsiteY7" fmla="*/ 190753 h 6858000"/>
              <a:gd name="connsiteX8" fmla="*/ 5996160 w 11857822"/>
              <a:gd name="connsiteY8" fmla="*/ 184591 h 6858000"/>
              <a:gd name="connsiteX9" fmla="*/ 4319805 w 11857822"/>
              <a:gd name="connsiteY9" fmla="*/ 183286 h 6858000"/>
              <a:gd name="connsiteX10" fmla="*/ 1033733 w 11857822"/>
              <a:gd name="connsiteY10" fmla="*/ 182310 h 6858000"/>
              <a:gd name="connsiteX11" fmla="*/ 0 w 11857822"/>
              <a:gd name="connsiteY11" fmla="*/ 181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7822" h="6858000">
                <a:moveTo>
                  <a:pt x="0" y="0"/>
                </a:moveTo>
                <a:lnTo>
                  <a:pt x="11857822" y="0"/>
                </a:lnTo>
                <a:cubicBezTo>
                  <a:pt x="11857822" y="2285988"/>
                  <a:pt x="11857822" y="4571987"/>
                  <a:pt x="11857822" y="6858000"/>
                </a:cubicBezTo>
                <a:cubicBezTo>
                  <a:pt x="11028698" y="6857988"/>
                  <a:pt x="10199030" y="6857988"/>
                  <a:pt x="9369360" y="6857988"/>
                </a:cubicBezTo>
                <a:cubicBezTo>
                  <a:pt x="9369399" y="4849433"/>
                  <a:pt x="9370326" y="2840890"/>
                  <a:pt x="9368042" y="832335"/>
                </a:cubicBezTo>
                <a:cubicBezTo>
                  <a:pt x="9367827" y="638931"/>
                  <a:pt x="9269894" y="488131"/>
                  <a:pt x="9115457" y="375180"/>
                </a:cubicBezTo>
                <a:cubicBezTo>
                  <a:pt x="8983350" y="278561"/>
                  <a:pt x="8831347" y="229529"/>
                  <a:pt x="8671216" y="210991"/>
                </a:cubicBezTo>
                <a:cubicBezTo>
                  <a:pt x="8548645" y="196789"/>
                  <a:pt x="8424502" y="191324"/>
                  <a:pt x="8301017" y="190753"/>
                </a:cubicBezTo>
                <a:cubicBezTo>
                  <a:pt x="7532737" y="187292"/>
                  <a:pt x="6764455" y="185949"/>
                  <a:pt x="5996160" y="184591"/>
                </a:cubicBezTo>
                <a:cubicBezTo>
                  <a:pt x="5437375" y="183603"/>
                  <a:pt x="4878590" y="183501"/>
                  <a:pt x="4319805" y="183286"/>
                </a:cubicBezTo>
                <a:cubicBezTo>
                  <a:pt x="3224452" y="182867"/>
                  <a:pt x="2129086" y="182779"/>
                  <a:pt x="1033733" y="182310"/>
                </a:cubicBezTo>
                <a:lnTo>
                  <a:pt x="0" y="181001"/>
                </a:lnTo>
                <a:close/>
              </a:path>
            </a:pathLst>
          </a:custGeom>
          <a:gradFill>
            <a:gsLst>
              <a:gs pos="73000">
                <a:schemeClr val="accent1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4F184E4-1029-1280-93FE-5DFFE5F145CC}"/>
              </a:ext>
            </a:extLst>
          </p:cNvPr>
          <p:cNvSpPr/>
          <p:nvPr/>
        </p:nvSpPr>
        <p:spPr>
          <a:xfrm>
            <a:off x="-60590" y="95477"/>
            <a:ext cx="11947795" cy="6858000"/>
          </a:xfrm>
          <a:custGeom>
            <a:avLst/>
            <a:gdLst>
              <a:gd name="connsiteX0" fmla="*/ 0 w 11947795"/>
              <a:gd name="connsiteY0" fmla="*/ 0 h 6858000"/>
              <a:gd name="connsiteX1" fmla="*/ 11947795 w 11947795"/>
              <a:gd name="connsiteY1" fmla="*/ 0 h 6858000"/>
              <a:gd name="connsiteX2" fmla="*/ 11947795 w 11947795"/>
              <a:gd name="connsiteY2" fmla="*/ 6858000 h 6858000"/>
              <a:gd name="connsiteX3" fmla="*/ 9459333 w 11947795"/>
              <a:gd name="connsiteY3" fmla="*/ 6857988 h 6858000"/>
              <a:gd name="connsiteX4" fmla="*/ 9458015 w 11947795"/>
              <a:gd name="connsiteY4" fmla="*/ 832335 h 6858000"/>
              <a:gd name="connsiteX5" fmla="*/ 9205430 w 11947795"/>
              <a:gd name="connsiteY5" fmla="*/ 375180 h 6858000"/>
              <a:gd name="connsiteX6" fmla="*/ 8761189 w 11947795"/>
              <a:gd name="connsiteY6" fmla="*/ 210991 h 6858000"/>
              <a:gd name="connsiteX7" fmla="*/ 8390990 w 11947795"/>
              <a:gd name="connsiteY7" fmla="*/ 190753 h 6858000"/>
              <a:gd name="connsiteX8" fmla="*/ 6086133 w 11947795"/>
              <a:gd name="connsiteY8" fmla="*/ 184591 h 6858000"/>
              <a:gd name="connsiteX9" fmla="*/ 4409778 w 11947795"/>
              <a:gd name="connsiteY9" fmla="*/ 183286 h 6858000"/>
              <a:gd name="connsiteX10" fmla="*/ 1123705 w 11947795"/>
              <a:gd name="connsiteY10" fmla="*/ 182310 h 6858000"/>
              <a:gd name="connsiteX11" fmla="*/ 0 w 11947795"/>
              <a:gd name="connsiteY11" fmla="*/ 1808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47795" h="6858000">
                <a:moveTo>
                  <a:pt x="0" y="0"/>
                </a:moveTo>
                <a:lnTo>
                  <a:pt x="11947795" y="0"/>
                </a:lnTo>
                <a:cubicBezTo>
                  <a:pt x="11947795" y="2285988"/>
                  <a:pt x="11947795" y="4571987"/>
                  <a:pt x="11947795" y="6858000"/>
                </a:cubicBezTo>
                <a:cubicBezTo>
                  <a:pt x="11118671" y="6857988"/>
                  <a:pt x="10289003" y="6857988"/>
                  <a:pt x="9459333" y="6857988"/>
                </a:cubicBezTo>
                <a:cubicBezTo>
                  <a:pt x="9459372" y="4849433"/>
                  <a:pt x="9460299" y="2840890"/>
                  <a:pt x="9458015" y="832335"/>
                </a:cubicBezTo>
                <a:cubicBezTo>
                  <a:pt x="9457800" y="638931"/>
                  <a:pt x="9359867" y="488131"/>
                  <a:pt x="9205430" y="375180"/>
                </a:cubicBezTo>
                <a:cubicBezTo>
                  <a:pt x="9073323" y="278561"/>
                  <a:pt x="8921320" y="229529"/>
                  <a:pt x="8761189" y="210991"/>
                </a:cubicBezTo>
                <a:cubicBezTo>
                  <a:pt x="8638618" y="196789"/>
                  <a:pt x="8514475" y="191324"/>
                  <a:pt x="8390990" y="190753"/>
                </a:cubicBezTo>
                <a:cubicBezTo>
                  <a:pt x="7622710" y="187292"/>
                  <a:pt x="6854428" y="185949"/>
                  <a:pt x="6086133" y="184591"/>
                </a:cubicBezTo>
                <a:cubicBezTo>
                  <a:pt x="5527348" y="183603"/>
                  <a:pt x="4968563" y="183501"/>
                  <a:pt x="4409778" y="183286"/>
                </a:cubicBezTo>
                <a:cubicBezTo>
                  <a:pt x="3314425" y="182867"/>
                  <a:pt x="2219059" y="182779"/>
                  <a:pt x="1123705" y="182310"/>
                </a:cubicBezTo>
                <a:lnTo>
                  <a:pt x="0" y="180888"/>
                </a:lnTo>
                <a:close/>
              </a:path>
            </a:pathLst>
          </a:custGeom>
          <a:gradFill>
            <a:gsLst>
              <a:gs pos="57000">
                <a:schemeClr val="accent3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0EA653A-6B07-F3F4-AE84-33A52DB03236}"/>
              </a:ext>
            </a:extLst>
          </p:cNvPr>
          <p:cNvSpPr/>
          <p:nvPr/>
        </p:nvSpPr>
        <p:spPr>
          <a:xfrm>
            <a:off x="-60590" y="95477"/>
            <a:ext cx="12034091" cy="6858000"/>
          </a:xfrm>
          <a:custGeom>
            <a:avLst/>
            <a:gdLst>
              <a:gd name="connsiteX0" fmla="*/ 0 w 12034091"/>
              <a:gd name="connsiteY0" fmla="*/ 0 h 6858000"/>
              <a:gd name="connsiteX1" fmla="*/ 12034091 w 12034091"/>
              <a:gd name="connsiteY1" fmla="*/ 0 h 6858000"/>
              <a:gd name="connsiteX2" fmla="*/ 12034091 w 12034091"/>
              <a:gd name="connsiteY2" fmla="*/ 6858000 h 6858000"/>
              <a:gd name="connsiteX3" fmla="*/ 9545629 w 12034091"/>
              <a:gd name="connsiteY3" fmla="*/ 6857988 h 6858000"/>
              <a:gd name="connsiteX4" fmla="*/ 9544311 w 12034091"/>
              <a:gd name="connsiteY4" fmla="*/ 832335 h 6858000"/>
              <a:gd name="connsiteX5" fmla="*/ 9291726 w 12034091"/>
              <a:gd name="connsiteY5" fmla="*/ 375180 h 6858000"/>
              <a:gd name="connsiteX6" fmla="*/ 8847485 w 12034091"/>
              <a:gd name="connsiteY6" fmla="*/ 210991 h 6858000"/>
              <a:gd name="connsiteX7" fmla="*/ 8477286 w 12034091"/>
              <a:gd name="connsiteY7" fmla="*/ 190753 h 6858000"/>
              <a:gd name="connsiteX8" fmla="*/ 6172429 w 12034091"/>
              <a:gd name="connsiteY8" fmla="*/ 184591 h 6858000"/>
              <a:gd name="connsiteX9" fmla="*/ 4496074 w 12034091"/>
              <a:gd name="connsiteY9" fmla="*/ 183286 h 6858000"/>
              <a:gd name="connsiteX10" fmla="*/ 1210002 w 12034091"/>
              <a:gd name="connsiteY10" fmla="*/ 182310 h 6858000"/>
              <a:gd name="connsiteX11" fmla="*/ 0 w 12034091"/>
              <a:gd name="connsiteY11" fmla="*/ 180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34091" h="6858000">
                <a:moveTo>
                  <a:pt x="0" y="0"/>
                </a:moveTo>
                <a:lnTo>
                  <a:pt x="12034091" y="0"/>
                </a:lnTo>
                <a:cubicBezTo>
                  <a:pt x="12034091" y="2285988"/>
                  <a:pt x="12034091" y="4571987"/>
                  <a:pt x="12034091" y="6858000"/>
                </a:cubicBezTo>
                <a:cubicBezTo>
                  <a:pt x="11204967" y="6857988"/>
                  <a:pt x="10375299" y="6857988"/>
                  <a:pt x="9545629" y="6857988"/>
                </a:cubicBezTo>
                <a:cubicBezTo>
                  <a:pt x="9545668" y="4849433"/>
                  <a:pt x="9546595" y="2840890"/>
                  <a:pt x="9544311" y="832335"/>
                </a:cubicBezTo>
                <a:cubicBezTo>
                  <a:pt x="9544096" y="638931"/>
                  <a:pt x="9446163" y="488131"/>
                  <a:pt x="9291726" y="375180"/>
                </a:cubicBezTo>
                <a:cubicBezTo>
                  <a:pt x="9159619" y="278561"/>
                  <a:pt x="9007616" y="229529"/>
                  <a:pt x="8847485" y="210991"/>
                </a:cubicBezTo>
                <a:cubicBezTo>
                  <a:pt x="8724914" y="196789"/>
                  <a:pt x="8600771" y="191324"/>
                  <a:pt x="8477286" y="190753"/>
                </a:cubicBezTo>
                <a:cubicBezTo>
                  <a:pt x="7709006" y="187292"/>
                  <a:pt x="6940724" y="185949"/>
                  <a:pt x="6172429" y="184591"/>
                </a:cubicBezTo>
                <a:cubicBezTo>
                  <a:pt x="5613644" y="183603"/>
                  <a:pt x="5054859" y="183501"/>
                  <a:pt x="4496074" y="183286"/>
                </a:cubicBezTo>
                <a:cubicBezTo>
                  <a:pt x="3400721" y="182867"/>
                  <a:pt x="2305355" y="182779"/>
                  <a:pt x="1210002" y="182310"/>
                </a:cubicBezTo>
                <a:lnTo>
                  <a:pt x="0" y="180778"/>
                </a:lnTo>
                <a:close/>
              </a:path>
            </a:pathLst>
          </a:custGeom>
          <a:gradFill>
            <a:gsLst>
              <a:gs pos="61000">
                <a:schemeClr val="accent6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86BA74E-900E-76A1-C877-A79F025023FC}"/>
              </a:ext>
            </a:extLst>
          </p:cNvPr>
          <p:cNvSpPr/>
          <p:nvPr/>
        </p:nvSpPr>
        <p:spPr>
          <a:xfrm>
            <a:off x="-60590" y="97315"/>
            <a:ext cx="12113047" cy="6858000"/>
          </a:xfrm>
          <a:custGeom>
            <a:avLst/>
            <a:gdLst>
              <a:gd name="connsiteX0" fmla="*/ 0 w 12113047"/>
              <a:gd name="connsiteY0" fmla="*/ 0 h 6858000"/>
              <a:gd name="connsiteX1" fmla="*/ 12113047 w 12113047"/>
              <a:gd name="connsiteY1" fmla="*/ 0 h 6858000"/>
              <a:gd name="connsiteX2" fmla="*/ 12113047 w 12113047"/>
              <a:gd name="connsiteY2" fmla="*/ 6858000 h 6858000"/>
              <a:gd name="connsiteX3" fmla="*/ 9624585 w 12113047"/>
              <a:gd name="connsiteY3" fmla="*/ 6857988 h 6858000"/>
              <a:gd name="connsiteX4" fmla="*/ 9623267 w 12113047"/>
              <a:gd name="connsiteY4" fmla="*/ 832335 h 6858000"/>
              <a:gd name="connsiteX5" fmla="*/ 9370682 w 12113047"/>
              <a:gd name="connsiteY5" fmla="*/ 375180 h 6858000"/>
              <a:gd name="connsiteX6" fmla="*/ 8926441 w 12113047"/>
              <a:gd name="connsiteY6" fmla="*/ 210991 h 6858000"/>
              <a:gd name="connsiteX7" fmla="*/ 8556242 w 12113047"/>
              <a:gd name="connsiteY7" fmla="*/ 190753 h 6858000"/>
              <a:gd name="connsiteX8" fmla="*/ 6251385 w 12113047"/>
              <a:gd name="connsiteY8" fmla="*/ 184591 h 6858000"/>
              <a:gd name="connsiteX9" fmla="*/ 4575030 w 12113047"/>
              <a:gd name="connsiteY9" fmla="*/ 183286 h 6858000"/>
              <a:gd name="connsiteX10" fmla="*/ 1288958 w 12113047"/>
              <a:gd name="connsiteY10" fmla="*/ 182309 h 6858000"/>
              <a:gd name="connsiteX11" fmla="*/ 0 w 12113047"/>
              <a:gd name="connsiteY11" fmla="*/ 1806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3047" h="6858000">
                <a:moveTo>
                  <a:pt x="0" y="0"/>
                </a:moveTo>
                <a:lnTo>
                  <a:pt x="12113047" y="0"/>
                </a:lnTo>
                <a:cubicBezTo>
                  <a:pt x="12113047" y="2285988"/>
                  <a:pt x="12113047" y="4571987"/>
                  <a:pt x="12113047" y="6858000"/>
                </a:cubicBezTo>
                <a:cubicBezTo>
                  <a:pt x="11283923" y="6857988"/>
                  <a:pt x="10454255" y="6857988"/>
                  <a:pt x="9624585" y="6857988"/>
                </a:cubicBezTo>
                <a:cubicBezTo>
                  <a:pt x="9624624" y="4849433"/>
                  <a:pt x="9625551" y="2840890"/>
                  <a:pt x="9623267" y="832335"/>
                </a:cubicBezTo>
                <a:cubicBezTo>
                  <a:pt x="9623052" y="638931"/>
                  <a:pt x="9525119" y="488131"/>
                  <a:pt x="9370682" y="375180"/>
                </a:cubicBezTo>
                <a:cubicBezTo>
                  <a:pt x="9238575" y="278561"/>
                  <a:pt x="9086572" y="229529"/>
                  <a:pt x="8926441" y="210991"/>
                </a:cubicBezTo>
                <a:cubicBezTo>
                  <a:pt x="8803870" y="196789"/>
                  <a:pt x="8679727" y="191324"/>
                  <a:pt x="8556242" y="190753"/>
                </a:cubicBezTo>
                <a:cubicBezTo>
                  <a:pt x="7787962" y="187292"/>
                  <a:pt x="7019680" y="185948"/>
                  <a:pt x="6251385" y="184591"/>
                </a:cubicBezTo>
                <a:cubicBezTo>
                  <a:pt x="5692600" y="183603"/>
                  <a:pt x="5133815" y="183501"/>
                  <a:pt x="4575030" y="183286"/>
                </a:cubicBezTo>
                <a:cubicBezTo>
                  <a:pt x="3479677" y="182867"/>
                  <a:pt x="2384311" y="182778"/>
                  <a:pt x="1288958" y="182309"/>
                </a:cubicBezTo>
                <a:lnTo>
                  <a:pt x="0" y="180678"/>
                </a:lnTo>
                <a:close/>
              </a:path>
            </a:pathLst>
          </a:custGeom>
          <a:gradFill>
            <a:gsLst>
              <a:gs pos="72000">
                <a:schemeClr val="accent4"/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raphic 4">
            <a:extLst>
              <a:ext uri="{FF2B5EF4-FFF2-40B4-BE49-F238E27FC236}">
                <a16:creationId xmlns:a16="http://schemas.microsoft.com/office/drawing/2014/main" id="{1B7E5136-268F-6C24-D84C-1639ADF61CA3}"/>
              </a:ext>
            </a:extLst>
          </p:cNvPr>
          <p:cNvSpPr/>
          <p:nvPr/>
        </p:nvSpPr>
        <p:spPr>
          <a:xfrm>
            <a:off x="-60591" y="9179"/>
            <a:ext cx="12291153" cy="6968169"/>
          </a:xfrm>
          <a:custGeom>
            <a:avLst/>
            <a:gdLst>
              <a:gd name="connsiteX0" fmla="*/ 9762032 w 12265493"/>
              <a:gd name="connsiteY0" fmla="*/ 6799591 h 6799603"/>
              <a:gd name="connsiteX1" fmla="*/ 9760706 w 12265493"/>
              <a:gd name="connsiteY1" fmla="*/ 825247 h 6799603"/>
              <a:gd name="connsiteX2" fmla="*/ 9506598 w 12265493"/>
              <a:gd name="connsiteY2" fmla="*/ 371985 h 6799603"/>
              <a:gd name="connsiteX3" fmla="*/ 9059679 w 12265493"/>
              <a:gd name="connsiteY3" fmla="*/ 209194 h 6799603"/>
              <a:gd name="connsiteX4" fmla="*/ 8687249 w 12265493"/>
              <a:gd name="connsiteY4" fmla="*/ 189129 h 6799603"/>
              <a:gd name="connsiteX5" fmla="*/ 6368498 w 12265493"/>
              <a:gd name="connsiteY5" fmla="*/ 183019 h 6799603"/>
              <a:gd name="connsiteX6" fmla="*/ 4682038 w 12265493"/>
              <a:gd name="connsiteY6" fmla="*/ 181725 h 6799603"/>
              <a:gd name="connsiteX7" fmla="*/ 1376157 w 12265493"/>
              <a:gd name="connsiteY7" fmla="*/ 180757 h 6799603"/>
              <a:gd name="connsiteX8" fmla="*/ 34699 w 12265493"/>
              <a:gd name="connsiteY8" fmla="*/ 179084 h 6799603"/>
              <a:gd name="connsiteX9" fmla="*/ 0 w 12265493"/>
              <a:gd name="connsiteY9" fmla="*/ 176268 h 6799603"/>
              <a:gd name="connsiteX10" fmla="*/ 0 w 12265493"/>
              <a:gd name="connsiteY10" fmla="*/ 0 h 6799603"/>
              <a:gd name="connsiteX11" fmla="*/ 12265494 w 12265493"/>
              <a:gd name="connsiteY11" fmla="*/ 0 h 6799603"/>
              <a:gd name="connsiteX12" fmla="*/ 12265494 w 12265493"/>
              <a:gd name="connsiteY12" fmla="*/ 6799603 h 6799603"/>
              <a:gd name="connsiteX13" fmla="*/ 9762032 w 12265493"/>
              <a:gd name="connsiteY13" fmla="*/ 6799591 h 6799603"/>
              <a:gd name="connsiteX0" fmla="*/ 9762032 w 12265494"/>
              <a:gd name="connsiteY0" fmla="*/ 6865129 h 6865141"/>
              <a:gd name="connsiteX1" fmla="*/ 9760706 w 12265494"/>
              <a:gd name="connsiteY1" fmla="*/ 890785 h 6865141"/>
              <a:gd name="connsiteX2" fmla="*/ 9506598 w 12265494"/>
              <a:gd name="connsiteY2" fmla="*/ 437523 h 6865141"/>
              <a:gd name="connsiteX3" fmla="*/ 9059679 w 12265494"/>
              <a:gd name="connsiteY3" fmla="*/ 274732 h 6865141"/>
              <a:gd name="connsiteX4" fmla="*/ 8687249 w 12265494"/>
              <a:gd name="connsiteY4" fmla="*/ 254667 h 6865141"/>
              <a:gd name="connsiteX5" fmla="*/ 6368498 w 12265494"/>
              <a:gd name="connsiteY5" fmla="*/ 248557 h 6865141"/>
              <a:gd name="connsiteX6" fmla="*/ 4682038 w 12265494"/>
              <a:gd name="connsiteY6" fmla="*/ 247263 h 6865141"/>
              <a:gd name="connsiteX7" fmla="*/ 1376157 w 12265494"/>
              <a:gd name="connsiteY7" fmla="*/ 246295 h 6865141"/>
              <a:gd name="connsiteX8" fmla="*/ 34699 w 12265494"/>
              <a:gd name="connsiteY8" fmla="*/ 244622 h 6865141"/>
              <a:gd name="connsiteX9" fmla="*/ 0 w 12265494"/>
              <a:gd name="connsiteY9" fmla="*/ 241806 h 6865141"/>
              <a:gd name="connsiteX10" fmla="*/ 0 w 12265494"/>
              <a:gd name="connsiteY10" fmla="*/ 65538 h 6865141"/>
              <a:gd name="connsiteX11" fmla="*/ 12265494 w 12265494"/>
              <a:gd name="connsiteY11" fmla="*/ 0 h 6865141"/>
              <a:gd name="connsiteX12" fmla="*/ 12265494 w 12265494"/>
              <a:gd name="connsiteY12" fmla="*/ 6865141 h 6865141"/>
              <a:gd name="connsiteX13" fmla="*/ 9762032 w 12265494"/>
              <a:gd name="connsiteY13" fmla="*/ 6865129 h 6865141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11083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265494"/>
              <a:gd name="connsiteY0" fmla="*/ 6886975 h 6886987"/>
              <a:gd name="connsiteX1" fmla="*/ 9760706 w 12265494"/>
              <a:gd name="connsiteY1" fmla="*/ 912631 h 6886987"/>
              <a:gd name="connsiteX2" fmla="*/ 9506598 w 12265494"/>
              <a:gd name="connsiteY2" fmla="*/ 459369 h 6886987"/>
              <a:gd name="connsiteX3" fmla="*/ 9059679 w 12265494"/>
              <a:gd name="connsiteY3" fmla="*/ 296578 h 6886987"/>
              <a:gd name="connsiteX4" fmla="*/ 8687249 w 12265494"/>
              <a:gd name="connsiteY4" fmla="*/ 276513 h 6886987"/>
              <a:gd name="connsiteX5" fmla="*/ 6368498 w 12265494"/>
              <a:gd name="connsiteY5" fmla="*/ 270403 h 6886987"/>
              <a:gd name="connsiteX6" fmla="*/ 4682038 w 12265494"/>
              <a:gd name="connsiteY6" fmla="*/ 269109 h 6886987"/>
              <a:gd name="connsiteX7" fmla="*/ 1376157 w 12265494"/>
              <a:gd name="connsiteY7" fmla="*/ 268141 h 6886987"/>
              <a:gd name="connsiteX8" fmla="*/ 34699 w 12265494"/>
              <a:gd name="connsiteY8" fmla="*/ 266468 h 6886987"/>
              <a:gd name="connsiteX9" fmla="*/ 0 w 12265494"/>
              <a:gd name="connsiteY9" fmla="*/ 263652 h 6886987"/>
              <a:gd name="connsiteX10" fmla="*/ 0 w 12265494"/>
              <a:gd name="connsiteY10" fmla="*/ 0 h 6886987"/>
              <a:gd name="connsiteX11" fmla="*/ 12265494 w 12265494"/>
              <a:gd name="connsiteY11" fmla="*/ 21846 h 6886987"/>
              <a:gd name="connsiteX12" fmla="*/ 12265494 w 12265494"/>
              <a:gd name="connsiteY12" fmla="*/ 6886987 h 6886987"/>
              <a:gd name="connsiteX13" fmla="*/ 9762032 w 12265494"/>
              <a:gd name="connsiteY13" fmla="*/ 6886975 h 6886987"/>
              <a:gd name="connsiteX0" fmla="*/ 9762032 w 12320910"/>
              <a:gd name="connsiteY0" fmla="*/ 6886975 h 6886987"/>
              <a:gd name="connsiteX1" fmla="*/ 9760706 w 12320910"/>
              <a:gd name="connsiteY1" fmla="*/ 912631 h 6886987"/>
              <a:gd name="connsiteX2" fmla="*/ 9506598 w 12320910"/>
              <a:gd name="connsiteY2" fmla="*/ 459369 h 6886987"/>
              <a:gd name="connsiteX3" fmla="*/ 9059679 w 12320910"/>
              <a:gd name="connsiteY3" fmla="*/ 296578 h 6886987"/>
              <a:gd name="connsiteX4" fmla="*/ 8687249 w 12320910"/>
              <a:gd name="connsiteY4" fmla="*/ 276513 h 6886987"/>
              <a:gd name="connsiteX5" fmla="*/ 6368498 w 12320910"/>
              <a:gd name="connsiteY5" fmla="*/ 270403 h 6886987"/>
              <a:gd name="connsiteX6" fmla="*/ 4682038 w 12320910"/>
              <a:gd name="connsiteY6" fmla="*/ 269109 h 6886987"/>
              <a:gd name="connsiteX7" fmla="*/ 1376157 w 12320910"/>
              <a:gd name="connsiteY7" fmla="*/ 268141 h 6886987"/>
              <a:gd name="connsiteX8" fmla="*/ 34699 w 12320910"/>
              <a:gd name="connsiteY8" fmla="*/ 266468 h 6886987"/>
              <a:gd name="connsiteX9" fmla="*/ 0 w 12320910"/>
              <a:gd name="connsiteY9" fmla="*/ 263652 h 6886987"/>
              <a:gd name="connsiteX10" fmla="*/ 0 w 12320910"/>
              <a:gd name="connsiteY10" fmla="*/ 0 h 6886987"/>
              <a:gd name="connsiteX11" fmla="*/ 12320910 w 12320910"/>
              <a:gd name="connsiteY11" fmla="*/ 0 h 6886987"/>
              <a:gd name="connsiteX12" fmla="*/ 12265494 w 12320910"/>
              <a:gd name="connsiteY12" fmla="*/ 6886987 h 6886987"/>
              <a:gd name="connsiteX13" fmla="*/ 9762032 w 12320910"/>
              <a:gd name="connsiteY13" fmla="*/ 6886975 h 6886987"/>
              <a:gd name="connsiteX0" fmla="*/ 9762032 w 12365244"/>
              <a:gd name="connsiteY0" fmla="*/ 6886975 h 6908833"/>
              <a:gd name="connsiteX1" fmla="*/ 9760706 w 12365244"/>
              <a:gd name="connsiteY1" fmla="*/ 912631 h 6908833"/>
              <a:gd name="connsiteX2" fmla="*/ 9506598 w 12365244"/>
              <a:gd name="connsiteY2" fmla="*/ 459369 h 6908833"/>
              <a:gd name="connsiteX3" fmla="*/ 9059679 w 12365244"/>
              <a:gd name="connsiteY3" fmla="*/ 296578 h 6908833"/>
              <a:gd name="connsiteX4" fmla="*/ 8687249 w 12365244"/>
              <a:gd name="connsiteY4" fmla="*/ 276513 h 6908833"/>
              <a:gd name="connsiteX5" fmla="*/ 6368498 w 12365244"/>
              <a:gd name="connsiteY5" fmla="*/ 270403 h 6908833"/>
              <a:gd name="connsiteX6" fmla="*/ 4682038 w 12365244"/>
              <a:gd name="connsiteY6" fmla="*/ 269109 h 6908833"/>
              <a:gd name="connsiteX7" fmla="*/ 1376157 w 12365244"/>
              <a:gd name="connsiteY7" fmla="*/ 268141 h 6908833"/>
              <a:gd name="connsiteX8" fmla="*/ 34699 w 12365244"/>
              <a:gd name="connsiteY8" fmla="*/ 266468 h 6908833"/>
              <a:gd name="connsiteX9" fmla="*/ 0 w 12365244"/>
              <a:gd name="connsiteY9" fmla="*/ 263652 h 6908833"/>
              <a:gd name="connsiteX10" fmla="*/ 0 w 12365244"/>
              <a:gd name="connsiteY10" fmla="*/ 0 h 6908833"/>
              <a:gd name="connsiteX11" fmla="*/ 12320910 w 12365244"/>
              <a:gd name="connsiteY11" fmla="*/ 0 h 6908833"/>
              <a:gd name="connsiteX12" fmla="*/ 12365244 w 12365244"/>
              <a:gd name="connsiteY12" fmla="*/ 6908833 h 6908833"/>
              <a:gd name="connsiteX13" fmla="*/ 9762032 w 12365244"/>
              <a:gd name="connsiteY13" fmla="*/ 6886975 h 690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65244" h="6908833">
                <a:moveTo>
                  <a:pt x="9762032" y="6886975"/>
                </a:moveTo>
                <a:cubicBezTo>
                  <a:pt x="9762071" y="4895523"/>
                  <a:pt x="9763003" y="2904083"/>
                  <a:pt x="9760706" y="912631"/>
                </a:cubicBezTo>
                <a:cubicBezTo>
                  <a:pt x="9760489" y="720874"/>
                  <a:pt x="9661966" y="571358"/>
                  <a:pt x="9506598" y="459369"/>
                </a:cubicBezTo>
                <a:cubicBezTo>
                  <a:pt x="9373695" y="363573"/>
                  <a:pt x="9220776" y="314958"/>
                  <a:pt x="9059679" y="296578"/>
                </a:cubicBezTo>
                <a:cubicBezTo>
                  <a:pt x="8936369" y="282497"/>
                  <a:pt x="8811478" y="277079"/>
                  <a:pt x="8687249" y="276513"/>
                </a:cubicBezTo>
                <a:lnTo>
                  <a:pt x="6368498" y="270403"/>
                </a:lnTo>
                <a:lnTo>
                  <a:pt x="4682038" y="269109"/>
                </a:lnTo>
                <a:lnTo>
                  <a:pt x="1376157" y="268141"/>
                </a:lnTo>
                <a:lnTo>
                  <a:pt x="34699" y="266468"/>
                </a:lnTo>
                <a:cubicBezTo>
                  <a:pt x="23129" y="266456"/>
                  <a:pt x="11571" y="264633"/>
                  <a:pt x="0" y="263652"/>
                </a:cubicBezTo>
                <a:lnTo>
                  <a:pt x="0" y="0"/>
                </a:lnTo>
                <a:lnTo>
                  <a:pt x="12320910" y="0"/>
                </a:lnTo>
                <a:lnTo>
                  <a:pt x="12365244" y="6908833"/>
                </a:lnTo>
                <a:lnTo>
                  <a:pt x="9762032" y="6886975"/>
                </a:lnTo>
                <a:close/>
              </a:path>
            </a:pathLst>
          </a:custGeom>
          <a:gradFill>
            <a:gsLst>
              <a:gs pos="79000">
                <a:schemeClr val="bg2">
                  <a:lumMod val="75000"/>
                </a:schemeClr>
              </a:gs>
              <a:gs pos="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88900" h="12700"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093" y="133082"/>
            <a:ext cx="1979818" cy="197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589B66E3-9327-0E10-9F35-164AC855C7C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2531" y="460776"/>
          <a:ext cx="9783442" cy="6093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0452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7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4" grpId="0" animBg="1"/>
      <p:bldP spid="71" grpId="0" animBg="1"/>
      <p:bldP spid="68" grpId="0" animBg="1"/>
      <p:bldP spid="65" grpId="0" animBg="1"/>
      <p:bldGraphic spid="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animation shows a group of figure sitting in a semi circle chatting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65" y="1506530"/>
            <a:ext cx="4238405" cy="423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figure relaxes on top of a large pile of gold coins with a coin spinning in front on the ground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95" y="1314102"/>
            <a:ext cx="3030362" cy="30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An animation of a stick figure walking in a circle in front of a large question mark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369" y="3681642"/>
            <a:ext cx="3014507" cy="301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0077" y="2829535"/>
            <a:ext cx="240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پروپیلن اکساید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6288" y="1828882"/>
            <a:ext cx="2640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زنجیره ارزش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4078" y="5255195"/>
            <a:ext cx="240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سیلیکون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9697" y="1543813"/>
            <a:ext cx="240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پلی استال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6297" y="3759690"/>
            <a:ext cx="240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EPDM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83785" y="5147099"/>
            <a:ext cx="240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EVA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2255" y="4153864"/>
            <a:ext cx="2640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زنجیره ارزش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8578" y="5542892"/>
            <a:ext cx="2640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زنجیره ارزش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3758" y="1333717"/>
            <a:ext cx="2640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زنجیره ارزش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8154" y="3525079"/>
            <a:ext cx="240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PMMA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5" name="Picture 2" descr="Image result for شرکت پژوهش و فناوری پتروشیمی&quot;">
            <a:extLst>
              <a:ext uri="{FF2B5EF4-FFF2-40B4-BE49-F238E27FC236}">
                <a16:creationId xmlns:a16="http://schemas.microsoft.com/office/drawing/2014/main" id="{9C814DAF-6E5B-4DF7-998E-A49FF95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57" y="-129973"/>
            <a:ext cx="1636503" cy="16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93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3000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3000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3000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3000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2" grpId="0"/>
      <p:bldP spid="13" grpId="0"/>
      <p:bldP spid="14" grpId="0"/>
      <p:bldP spid="14" grpId="1"/>
    </p:bldLst>
  </p:timing>
</p:sld>
</file>

<file path=ppt/theme/theme1.xml><?xml version="1.0" encoding="utf-8"?>
<a:theme xmlns:a="http://schemas.openxmlformats.org/drawingml/2006/main" name="Office Theme">
  <a:themeElements>
    <a:clrScheme name="SWOOS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71D30"/>
      </a:accent1>
      <a:accent2>
        <a:srgbClr val="CC1618"/>
      </a:accent2>
      <a:accent3>
        <a:srgbClr val="414141"/>
      </a:accent3>
      <a:accent4>
        <a:srgbClr val="868587"/>
      </a:accent4>
      <a:accent5>
        <a:srgbClr val="ECD6A7"/>
      </a:accent5>
      <a:accent6>
        <a:srgbClr val="C8C8C8"/>
      </a:accent6>
      <a:hlink>
        <a:srgbClr val="CC1618"/>
      </a:hlink>
      <a:folHlink>
        <a:srgbClr val="41414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7494</TotalTime>
  <Words>988</Words>
  <Application>Microsoft Office PowerPoint</Application>
  <PresentationFormat>Widescreen</PresentationFormat>
  <Paragraphs>252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Arial</vt:lpstr>
      <vt:lpstr>B Nazanin</vt:lpstr>
      <vt:lpstr>B Titr</vt:lpstr>
      <vt:lpstr>Calibri</vt:lpstr>
      <vt:lpstr>Calibri Light</vt:lpstr>
      <vt:lpstr>Cavolini</vt:lpstr>
      <vt:lpstr>Century Gothic</vt:lpstr>
      <vt:lpstr>Lato Bold</vt:lpstr>
      <vt:lpstr>Lato Regular</vt:lpstr>
      <vt:lpstr>Roboto</vt:lpstr>
      <vt:lpstr>Source Sans Pro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Anisa Patel</dc:creator>
  <cp:lastModifiedBy>Zeinali-Int</cp:lastModifiedBy>
  <cp:revision>336</cp:revision>
  <dcterms:created xsi:type="dcterms:W3CDTF">2017-11-22T21:26:40Z</dcterms:created>
  <dcterms:modified xsi:type="dcterms:W3CDTF">2023-06-21T22:16:02Z</dcterms:modified>
</cp:coreProperties>
</file>